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4"/>
    <p:sldMasterId id="2147484038" r:id="rId5"/>
  </p:sldMasterIdLst>
  <p:notesMasterIdLst>
    <p:notesMasterId r:id="rId25"/>
  </p:notesMasterIdLst>
  <p:handoutMasterIdLst>
    <p:handoutMasterId r:id="rId26"/>
  </p:handoutMasterIdLst>
  <p:sldIdLst>
    <p:sldId id="1485" r:id="rId6"/>
    <p:sldId id="1535" r:id="rId7"/>
    <p:sldId id="1536" r:id="rId8"/>
    <p:sldId id="1537" r:id="rId9"/>
    <p:sldId id="1538" r:id="rId10"/>
    <p:sldId id="1539" r:id="rId11"/>
    <p:sldId id="1540" r:id="rId12"/>
    <p:sldId id="1541" r:id="rId13"/>
    <p:sldId id="1542" r:id="rId14"/>
    <p:sldId id="1543" r:id="rId15"/>
    <p:sldId id="1544" r:id="rId16"/>
    <p:sldId id="1545" r:id="rId17"/>
    <p:sldId id="1546" r:id="rId18"/>
    <p:sldId id="1549" r:id="rId19"/>
    <p:sldId id="1533" r:id="rId20"/>
    <p:sldId id="1550" r:id="rId21"/>
    <p:sldId id="1547" r:id="rId22"/>
    <p:sldId id="1548" r:id="rId23"/>
    <p:sldId id="1534" r:id="rId24"/>
  </p:sldIdLst>
  <p:sldSz cx="24377650" cy="13716000"/>
  <p:notesSz cx="6858000" cy="9144000"/>
  <p:defaultTextStyle>
    <a:defPPr>
      <a:defRPr lang="en-US"/>
    </a:defPPr>
    <a:lvl1pPr marL="0" algn="l" defTabSz="182669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3348" algn="l" defTabSz="182669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6696" algn="l" defTabSz="182669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0044" algn="l" defTabSz="182669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3394" algn="l" defTabSz="182669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66744" algn="l" defTabSz="182669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0094" algn="l" defTabSz="182669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3445" algn="l" defTabSz="182669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06792" algn="l" defTabSz="182669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CB1DB8D-4E84-B847-AF00-E234A6B01554}">
          <p14:sldIdLst>
            <p14:sldId id="1485"/>
            <p14:sldId id="1535"/>
            <p14:sldId id="1536"/>
            <p14:sldId id="1537"/>
            <p14:sldId id="1538"/>
            <p14:sldId id="1539"/>
            <p14:sldId id="1540"/>
            <p14:sldId id="1541"/>
            <p14:sldId id="1542"/>
            <p14:sldId id="1543"/>
            <p14:sldId id="1544"/>
            <p14:sldId id="1545"/>
            <p14:sldId id="1546"/>
            <p14:sldId id="1549"/>
            <p14:sldId id="1533"/>
            <p14:sldId id="1550"/>
            <p14:sldId id="1547"/>
            <p14:sldId id="1548"/>
            <p14:sldId id="153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4479" userDrawn="1">
          <p15:clr>
            <a:srgbClr val="A4A3A4"/>
          </p15:clr>
        </p15:guide>
        <p15:guide id="2" pos="7701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646"/>
    <a:srgbClr val="FFFFFF"/>
    <a:srgbClr val="000000"/>
    <a:srgbClr val="909090"/>
    <a:srgbClr val="B5B5B5"/>
    <a:srgbClr val="D0D1D1"/>
    <a:srgbClr val="333333"/>
    <a:srgbClr val="0083BA"/>
    <a:srgbClr val="9029D2"/>
    <a:srgbClr val="D50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5"/>
    <p:restoredTop sz="71499" autoAdjust="0"/>
  </p:normalViewPr>
  <p:slideViewPr>
    <p:cSldViewPr snapToGrid="0">
      <p:cViewPr varScale="1">
        <p:scale>
          <a:sx n="37" d="100"/>
          <a:sy n="37" d="100"/>
        </p:scale>
        <p:origin x="-1208" y="-112"/>
      </p:cViewPr>
      <p:guideLst>
        <p:guide orient="horz" pos="4480"/>
        <p:guide pos="77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72" Type="http://schemas.microsoft.com/office/2015/10/relationships/revisionInfo" Target="revisionInfo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3B5D2-4DAA-2646-96DC-6594AA3C4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5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 Light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04/06/18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 Ligh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348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1pPr>
    <a:lvl2pPr marL="913348" algn="l" defTabSz="913348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2pPr>
    <a:lvl3pPr marL="1826696" algn="l" defTabSz="913348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3pPr>
    <a:lvl4pPr marL="2740044" algn="l" defTabSz="913348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4pPr>
    <a:lvl5pPr marL="3653394" algn="l" defTabSz="913348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5pPr>
    <a:lvl6pPr marL="4566744" algn="l" defTabSz="9133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0094" algn="l" defTabSz="9133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3445" algn="l" defTabSz="9133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06792" algn="l" defTabSz="9133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26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2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02617" y="8940800"/>
            <a:ext cx="20879593" cy="14478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7100" b="1" i="0">
                <a:solidFill>
                  <a:srgbClr val="FFFFFF"/>
                </a:solidFill>
                <a:latin typeface="Avenir Black" charset="0"/>
                <a:ea typeface="Avenir Black" charset="0"/>
                <a:cs typeface="Avenir Black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617" y="10414009"/>
            <a:ext cx="20879593" cy="814014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913303" indent="0" algn="ctr">
              <a:buNone/>
              <a:defRPr sz="4000"/>
            </a:lvl2pPr>
            <a:lvl3pPr marL="1826605" indent="0" algn="ctr">
              <a:buNone/>
              <a:defRPr sz="3600"/>
            </a:lvl3pPr>
            <a:lvl4pPr marL="2739908" indent="0" algn="ctr">
              <a:buNone/>
              <a:defRPr sz="3100"/>
            </a:lvl4pPr>
            <a:lvl5pPr marL="3653213" indent="0" algn="ctr">
              <a:buNone/>
              <a:defRPr sz="3100"/>
            </a:lvl5pPr>
            <a:lvl6pPr marL="4566513" indent="0" algn="ctr">
              <a:buNone/>
              <a:defRPr sz="3100"/>
            </a:lvl6pPr>
            <a:lvl7pPr marL="5479816" indent="0" algn="ctr">
              <a:buNone/>
              <a:defRPr sz="3100"/>
            </a:lvl7pPr>
            <a:lvl8pPr marL="6393126" indent="0" algn="ctr">
              <a:buNone/>
              <a:defRPr sz="3100"/>
            </a:lvl8pPr>
            <a:lvl9pPr marL="7306428" indent="0" algn="ctr">
              <a:buNone/>
              <a:defRPr sz="3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5062202" y="14376409"/>
            <a:ext cx="184496" cy="646234"/>
          </a:xfrm>
          <a:prstGeom prst="rect">
            <a:avLst/>
          </a:prstGeom>
          <a:noFill/>
        </p:spPr>
        <p:txBody>
          <a:bodyPr wrap="none" lIns="91356" tIns="45672" rIns="91356" bIns="45672" rtlCol="0">
            <a:spAutoFit/>
          </a:bodyPr>
          <a:lstStyle/>
          <a:p>
            <a:endParaRPr lang="en-US"/>
          </a:p>
        </p:txBody>
      </p:sp>
      <p:pic>
        <p:nvPicPr>
          <p:cNvPr id="6" name="Picture 5" descr="smart_2016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067" y="1143947"/>
            <a:ext cx="3574005" cy="986426"/>
          </a:xfrm>
          <a:prstGeom prst="rect">
            <a:avLst/>
          </a:prstGeom>
        </p:spPr>
      </p:pic>
      <p:pic>
        <p:nvPicPr>
          <p:cNvPr id="4" name="Picture 3" descr="University_of_Baguio_text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2" y="1064656"/>
            <a:ext cx="4051299" cy="1300084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11"/>
            <a:ext cx="5484971" cy="730250"/>
          </a:xfrm>
          <a:prstGeom prst="rect">
            <a:avLst/>
          </a:prstGeom>
        </p:spPr>
        <p:txBody>
          <a:bodyPr lIns="91356" tIns="45672" rIns="91356" bIns="45672"/>
          <a:lstStyle/>
          <a:p>
            <a:fld id="{C764DE79-268F-4C1A-8933-263129D2AF90}" type="datetimeFigureOut">
              <a:rPr lang="en-US" dirty="0"/>
              <a:t>04/06/18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11"/>
            <a:ext cx="8227457" cy="730250"/>
          </a:xfrm>
          <a:prstGeom prst="rect">
            <a:avLst/>
          </a:prstGeom>
        </p:spPr>
        <p:txBody>
          <a:bodyPr lIns="91356" tIns="45672" rIns="91356" bIns="4567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11"/>
            <a:ext cx="5484971" cy="730250"/>
          </a:xfrm>
          <a:prstGeom prst="rect">
            <a:avLst/>
          </a:prstGeom>
        </p:spPr>
        <p:txBody>
          <a:bodyPr lIns="91356" tIns="45672" rIns="91356" bIns="45672"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68" y="730250"/>
            <a:ext cx="5256431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7" y="730250"/>
            <a:ext cx="15464572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11"/>
            <a:ext cx="5484971" cy="730250"/>
          </a:xfrm>
          <a:prstGeom prst="rect">
            <a:avLst/>
          </a:prstGeom>
        </p:spPr>
        <p:txBody>
          <a:bodyPr lIns="91356" tIns="45672" rIns="91356" bIns="45672"/>
          <a:lstStyle/>
          <a:p>
            <a:fld id="{C764DE79-268F-4C1A-8933-263129D2AF90}" type="datetimeFigureOut">
              <a:rPr lang="en-US" dirty="0"/>
              <a:t>04/06/18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11"/>
            <a:ext cx="8227457" cy="730250"/>
          </a:xfrm>
          <a:prstGeom prst="rect">
            <a:avLst/>
          </a:prstGeom>
        </p:spPr>
        <p:txBody>
          <a:bodyPr lIns="91356" tIns="45672" rIns="91356" bIns="4567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11"/>
            <a:ext cx="5484971" cy="730250"/>
          </a:xfrm>
          <a:prstGeom prst="rect">
            <a:avLst/>
          </a:prstGeom>
        </p:spPr>
        <p:txBody>
          <a:bodyPr lIns="91356" tIns="45672" rIns="91356" bIns="45672"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3467524" y="44613"/>
            <a:ext cx="11088797" cy="13491342"/>
          </a:xfrm>
          <a:custGeom>
            <a:avLst/>
            <a:gdLst>
              <a:gd name="connsiteX0" fmla="*/ 490691 w 11088796"/>
              <a:gd name="connsiteY0" fmla="*/ 11756903 h 13491341"/>
              <a:gd name="connsiteX1" fmla="*/ 733817 w 11088796"/>
              <a:gd name="connsiteY1" fmla="*/ 11837830 h 13491341"/>
              <a:gd name="connsiteX2" fmla="*/ 1808437 w 11088796"/>
              <a:gd name="connsiteY2" fmla="*/ 12656501 h 13491341"/>
              <a:gd name="connsiteX3" fmla="*/ 1856663 w 11088796"/>
              <a:gd name="connsiteY3" fmla="*/ 13306044 h 13491341"/>
              <a:gd name="connsiteX4" fmla="*/ 1236430 w 11088796"/>
              <a:gd name="connsiteY4" fmla="*/ 13407341 h 13491341"/>
              <a:gd name="connsiteX5" fmla="*/ 161810 w 11088796"/>
              <a:gd name="connsiteY5" fmla="*/ 12588671 h 13491341"/>
              <a:gd name="connsiteX6" fmla="*/ 97910 w 11088796"/>
              <a:gd name="connsiteY6" fmla="*/ 11966183 h 13491341"/>
              <a:gd name="connsiteX7" fmla="*/ 490691 w 11088796"/>
              <a:gd name="connsiteY7" fmla="*/ 11756903 h 13491341"/>
              <a:gd name="connsiteX8" fmla="*/ 1287637 w 11088796"/>
              <a:gd name="connsiteY8" fmla="*/ 10710803 h 13491341"/>
              <a:gd name="connsiteX9" fmla="*/ 1523741 w 11088796"/>
              <a:gd name="connsiteY9" fmla="*/ 10800947 h 13491341"/>
              <a:gd name="connsiteX10" fmla="*/ 2598361 w 11088796"/>
              <a:gd name="connsiteY10" fmla="*/ 11619618 h 13491341"/>
              <a:gd name="connsiteX11" fmla="*/ 2667707 w 11088796"/>
              <a:gd name="connsiteY11" fmla="*/ 12241437 h 13491341"/>
              <a:gd name="connsiteX12" fmla="*/ 2049794 w 11088796"/>
              <a:gd name="connsiteY12" fmla="*/ 12339687 h 13491341"/>
              <a:gd name="connsiteX13" fmla="*/ 975175 w 11088796"/>
              <a:gd name="connsiteY13" fmla="*/ 11521017 h 13491341"/>
              <a:gd name="connsiteX14" fmla="*/ 908953 w 11088796"/>
              <a:gd name="connsiteY14" fmla="*/ 10901578 h 13491341"/>
              <a:gd name="connsiteX15" fmla="*/ 1287637 w 11088796"/>
              <a:gd name="connsiteY15" fmla="*/ 10710803 h 13491341"/>
              <a:gd name="connsiteX16" fmla="*/ 1721569 w 11088796"/>
              <a:gd name="connsiteY16" fmla="*/ 9334566 h 13491341"/>
              <a:gd name="connsiteX17" fmla="*/ 1947183 w 11088796"/>
              <a:gd name="connsiteY17" fmla="*/ 9405678 h 13491341"/>
              <a:gd name="connsiteX18" fmla="*/ 3834230 w 11088796"/>
              <a:gd name="connsiteY18" fmla="*/ 10843275 h 13491341"/>
              <a:gd name="connsiteX19" fmla="*/ 3878894 w 11088796"/>
              <a:gd name="connsiteY19" fmla="*/ 11451101 h 13491341"/>
              <a:gd name="connsiteX20" fmla="*/ 3262230 w 11088796"/>
              <a:gd name="connsiteY20" fmla="*/ 11594106 h 13491341"/>
              <a:gd name="connsiteX21" fmla="*/ 1375183 w 11088796"/>
              <a:gd name="connsiteY21" fmla="*/ 10156508 h 13491341"/>
              <a:gd name="connsiteX22" fmla="*/ 1349316 w 11088796"/>
              <a:gd name="connsiteY22" fmla="*/ 9524008 h 13491341"/>
              <a:gd name="connsiteX23" fmla="*/ 1721569 w 11088796"/>
              <a:gd name="connsiteY23" fmla="*/ 9334566 h 13491341"/>
              <a:gd name="connsiteX24" fmla="*/ 2101387 w 11088796"/>
              <a:gd name="connsiteY24" fmla="*/ 7936576 h 13491341"/>
              <a:gd name="connsiteX25" fmla="*/ 2344041 w 11088796"/>
              <a:gd name="connsiteY25" fmla="*/ 8020670 h 13491341"/>
              <a:gd name="connsiteX26" fmla="*/ 5052676 w 11088796"/>
              <a:gd name="connsiteY26" fmla="*/ 10084172 h 13491341"/>
              <a:gd name="connsiteX27" fmla="*/ 5120124 w 11088796"/>
              <a:gd name="connsiteY27" fmla="*/ 10709361 h 13491341"/>
              <a:gd name="connsiteX28" fmla="*/ 4480668 w 11088796"/>
              <a:gd name="connsiteY28" fmla="*/ 10835011 h 13491341"/>
              <a:gd name="connsiteX29" fmla="*/ 1772034 w 11088796"/>
              <a:gd name="connsiteY29" fmla="*/ 8771509 h 13491341"/>
              <a:gd name="connsiteX30" fmla="*/ 1723383 w 11088796"/>
              <a:gd name="connsiteY30" fmla="*/ 8121644 h 13491341"/>
              <a:gd name="connsiteX31" fmla="*/ 2101387 w 11088796"/>
              <a:gd name="connsiteY31" fmla="*/ 7936576 h 13491341"/>
              <a:gd name="connsiteX32" fmla="*/ 1945410 w 11088796"/>
              <a:gd name="connsiteY32" fmla="*/ 6115309 h 13491341"/>
              <a:gd name="connsiteX33" fmla="*/ 2188908 w 11088796"/>
              <a:gd name="connsiteY33" fmla="*/ 6197004 h 13491341"/>
              <a:gd name="connsiteX34" fmla="*/ 6859286 w 11088796"/>
              <a:gd name="connsiteY34" fmla="*/ 9755006 h 13491341"/>
              <a:gd name="connsiteX35" fmla="*/ 6889502 w 11088796"/>
              <a:gd name="connsiteY35" fmla="*/ 10387978 h 13491341"/>
              <a:gd name="connsiteX36" fmla="*/ 6287266 w 11088796"/>
              <a:gd name="connsiteY36" fmla="*/ 10505862 h 13491341"/>
              <a:gd name="connsiteX37" fmla="*/ 1616888 w 11088796"/>
              <a:gd name="connsiteY37" fmla="*/ 6947860 h 13491341"/>
              <a:gd name="connsiteX38" fmla="*/ 1551927 w 11088796"/>
              <a:gd name="connsiteY38" fmla="*/ 6321692 h 13491341"/>
              <a:gd name="connsiteX39" fmla="*/ 1945410 w 11088796"/>
              <a:gd name="connsiteY39" fmla="*/ 6115309 h 13491341"/>
              <a:gd name="connsiteX40" fmla="*/ 1120711 w 11088796"/>
              <a:gd name="connsiteY40" fmla="*/ 3826332 h 13491341"/>
              <a:gd name="connsiteX41" fmla="*/ 1362501 w 11088796"/>
              <a:gd name="connsiteY41" fmla="*/ 3910611 h 13491341"/>
              <a:gd name="connsiteX42" fmla="*/ 9297658 w 11088796"/>
              <a:gd name="connsiteY42" fmla="*/ 9955798 h 13491341"/>
              <a:gd name="connsiteX43" fmla="*/ 9344772 w 11088796"/>
              <a:gd name="connsiteY43" fmla="*/ 10560687 h 13491341"/>
              <a:gd name="connsiteX44" fmla="*/ 8749084 w 11088796"/>
              <a:gd name="connsiteY44" fmla="*/ 10675877 h 13491341"/>
              <a:gd name="connsiteX45" fmla="*/ 813928 w 11088796"/>
              <a:gd name="connsiteY45" fmla="*/ 4630689 h 13491341"/>
              <a:gd name="connsiteX46" fmla="*/ 744971 w 11088796"/>
              <a:gd name="connsiteY46" fmla="*/ 4009160 h 13491341"/>
              <a:gd name="connsiteX47" fmla="*/ 1120711 w 11088796"/>
              <a:gd name="connsiteY47" fmla="*/ 3826332 h 13491341"/>
              <a:gd name="connsiteX48" fmla="*/ 4227254 w 11088796"/>
              <a:gd name="connsiteY48" fmla="*/ 2790686 h 13491341"/>
              <a:gd name="connsiteX49" fmla="*/ 4454070 w 11088796"/>
              <a:gd name="connsiteY49" fmla="*/ 2860658 h 13491341"/>
              <a:gd name="connsiteX50" fmla="*/ 9475564 w 11088796"/>
              <a:gd name="connsiteY50" fmla="*/ 6686148 h 13491341"/>
              <a:gd name="connsiteX51" fmla="*/ 9504938 w 11088796"/>
              <a:gd name="connsiteY51" fmla="*/ 7321320 h 13491341"/>
              <a:gd name="connsiteX52" fmla="*/ 8903564 w 11088796"/>
              <a:gd name="connsiteY52" fmla="*/ 7436978 h 13491341"/>
              <a:gd name="connsiteX53" fmla="*/ 3882070 w 11088796"/>
              <a:gd name="connsiteY53" fmla="*/ 3611488 h 13491341"/>
              <a:gd name="connsiteX54" fmla="*/ 3837020 w 11088796"/>
              <a:gd name="connsiteY54" fmla="*/ 3003370 h 13491341"/>
              <a:gd name="connsiteX55" fmla="*/ 4227254 w 11088796"/>
              <a:gd name="connsiteY55" fmla="*/ 2790686 h 13491341"/>
              <a:gd name="connsiteX56" fmla="*/ 5978286 w 11088796"/>
              <a:gd name="connsiteY56" fmla="*/ 2454748 h 13491341"/>
              <a:gd name="connsiteX57" fmla="*/ 6213830 w 11088796"/>
              <a:gd name="connsiteY57" fmla="*/ 2544466 h 13491341"/>
              <a:gd name="connsiteX58" fmla="*/ 9303674 w 11088796"/>
              <a:gd name="connsiteY58" fmla="*/ 4898383 h 13491341"/>
              <a:gd name="connsiteX59" fmla="*/ 9350860 w 11088796"/>
              <a:gd name="connsiteY59" fmla="*/ 5503319 h 13491341"/>
              <a:gd name="connsiteX60" fmla="*/ 8755108 w 11088796"/>
              <a:gd name="connsiteY60" fmla="*/ 5618451 h 13491341"/>
              <a:gd name="connsiteX61" fmla="*/ 5665264 w 11088796"/>
              <a:gd name="connsiteY61" fmla="*/ 3264535 h 13491341"/>
              <a:gd name="connsiteX62" fmla="*/ 5596232 w 11088796"/>
              <a:gd name="connsiteY62" fmla="*/ 2642955 h 13491341"/>
              <a:gd name="connsiteX63" fmla="*/ 5978286 w 11088796"/>
              <a:gd name="connsiteY63" fmla="*/ 2454748 h 13491341"/>
              <a:gd name="connsiteX64" fmla="*/ 1124504 w 11088796"/>
              <a:gd name="connsiteY64" fmla="*/ 2113497 h 13491341"/>
              <a:gd name="connsiteX65" fmla="*/ 1366063 w 11088796"/>
              <a:gd name="connsiteY65" fmla="*/ 2195470 h 13491341"/>
              <a:gd name="connsiteX66" fmla="*/ 10938820 w 11088796"/>
              <a:gd name="connsiteY66" fmla="*/ 9488219 h 13491341"/>
              <a:gd name="connsiteX67" fmla="*/ 10982418 w 11088796"/>
              <a:gd name="connsiteY67" fmla="*/ 10098117 h 13491341"/>
              <a:gd name="connsiteX68" fmla="*/ 10366800 w 11088796"/>
              <a:gd name="connsiteY68" fmla="*/ 10239076 h 13491341"/>
              <a:gd name="connsiteX69" fmla="*/ 794043 w 11088796"/>
              <a:gd name="connsiteY69" fmla="*/ 2946327 h 13491341"/>
              <a:gd name="connsiteX70" fmla="*/ 744627 w 11088796"/>
              <a:gd name="connsiteY70" fmla="*/ 2298728 h 13491341"/>
              <a:gd name="connsiteX71" fmla="*/ 1124504 w 11088796"/>
              <a:gd name="connsiteY71" fmla="*/ 2113497 h 13491341"/>
              <a:gd name="connsiteX72" fmla="*/ 7356102 w 11088796"/>
              <a:gd name="connsiteY72" fmla="*/ 1797588 h 13491341"/>
              <a:gd name="connsiteX73" fmla="*/ 7581448 w 11088796"/>
              <a:gd name="connsiteY73" fmla="*/ 1868497 h 13491341"/>
              <a:gd name="connsiteX74" fmla="*/ 9593352 w 11088796"/>
              <a:gd name="connsiteY74" fmla="*/ 3401213 h 13491341"/>
              <a:gd name="connsiteX75" fmla="*/ 9637536 w 11088796"/>
              <a:gd name="connsiteY75" fmla="*/ 4008670 h 13491341"/>
              <a:gd name="connsiteX76" fmla="*/ 9021352 w 11088796"/>
              <a:gd name="connsiteY76" fmla="*/ 4152044 h 13491341"/>
              <a:gd name="connsiteX77" fmla="*/ 7009448 w 11088796"/>
              <a:gd name="connsiteY77" fmla="*/ 2619328 h 13491341"/>
              <a:gd name="connsiteX78" fmla="*/ 6984064 w 11088796"/>
              <a:gd name="connsiteY78" fmla="*/ 1987194 h 13491341"/>
              <a:gd name="connsiteX79" fmla="*/ 7356102 w 11088796"/>
              <a:gd name="connsiteY79" fmla="*/ 1797588 h 13491341"/>
              <a:gd name="connsiteX80" fmla="*/ 8626238 w 11088796"/>
              <a:gd name="connsiteY80" fmla="*/ 1077861 h 13491341"/>
              <a:gd name="connsiteX81" fmla="*/ 8867664 w 11088796"/>
              <a:gd name="connsiteY81" fmla="*/ 1161018 h 13491341"/>
              <a:gd name="connsiteX82" fmla="*/ 9942284 w 11088796"/>
              <a:gd name="connsiteY82" fmla="*/ 1979689 h 13491341"/>
              <a:gd name="connsiteX83" fmla="*/ 10009308 w 11088796"/>
              <a:gd name="connsiteY83" fmla="*/ 2604557 h 13491341"/>
              <a:gd name="connsiteX84" fmla="*/ 9370276 w 11088796"/>
              <a:gd name="connsiteY84" fmla="*/ 2730530 h 13491341"/>
              <a:gd name="connsiteX85" fmla="*/ 8295656 w 11088796"/>
              <a:gd name="connsiteY85" fmla="*/ 1911858 h 13491341"/>
              <a:gd name="connsiteX86" fmla="*/ 8250554 w 11088796"/>
              <a:gd name="connsiteY86" fmla="*/ 1264696 h 13491341"/>
              <a:gd name="connsiteX87" fmla="*/ 8626238 w 11088796"/>
              <a:gd name="connsiteY87" fmla="*/ 1077861 h 13491341"/>
              <a:gd name="connsiteX88" fmla="*/ 9447378 w 11088796"/>
              <a:gd name="connsiteY88" fmla="*/ 1 h 13491341"/>
              <a:gd name="connsiteX89" fmla="*/ 9689796 w 11088796"/>
              <a:gd name="connsiteY89" fmla="*/ 81858 h 13491341"/>
              <a:gd name="connsiteX90" fmla="*/ 10764416 w 11088796"/>
              <a:gd name="connsiteY90" fmla="*/ 900529 h 13491341"/>
              <a:gd name="connsiteX91" fmla="*/ 10812642 w 11088796"/>
              <a:gd name="connsiteY91" fmla="*/ 1550070 h 13491341"/>
              <a:gd name="connsiteX92" fmla="*/ 10192408 w 11088796"/>
              <a:gd name="connsiteY92" fmla="*/ 1651368 h 13491341"/>
              <a:gd name="connsiteX93" fmla="*/ 9117788 w 11088796"/>
              <a:gd name="connsiteY93" fmla="*/ 832697 h 13491341"/>
              <a:gd name="connsiteX94" fmla="*/ 9053888 w 11088796"/>
              <a:gd name="connsiteY94" fmla="*/ 210211 h 13491341"/>
              <a:gd name="connsiteX95" fmla="*/ 9447378 w 11088796"/>
              <a:gd name="connsiteY95" fmla="*/ 1 h 1349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088796" h="13491341">
                <a:moveTo>
                  <a:pt x="490691" y="11756903"/>
                </a:moveTo>
                <a:cubicBezTo>
                  <a:pt x="576640" y="11756478"/>
                  <a:pt x="661187" y="11782498"/>
                  <a:pt x="733817" y="11837830"/>
                </a:cubicBezTo>
                <a:cubicBezTo>
                  <a:pt x="733817" y="11837830"/>
                  <a:pt x="733817" y="11837830"/>
                  <a:pt x="1808437" y="12656501"/>
                </a:cubicBezTo>
                <a:cubicBezTo>
                  <a:pt x="2002119" y="12804053"/>
                  <a:pt x="2020477" y="13091014"/>
                  <a:pt x="1856663" y="13306044"/>
                </a:cubicBezTo>
                <a:cubicBezTo>
                  <a:pt x="1708962" y="13499922"/>
                  <a:pt x="1430112" y="13554893"/>
                  <a:pt x="1236430" y="13407341"/>
                </a:cubicBezTo>
                <a:cubicBezTo>
                  <a:pt x="1236430" y="13407341"/>
                  <a:pt x="1236430" y="13407341"/>
                  <a:pt x="161810" y="12588671"/>
                </a:cubicBezTo>
                <a:cubicBezTo>
                  <a:pt x="-31872" y="12441120"/>
                  <a:pt x="-49792" y="12160062"/>
                  <a:pt x="97910" y="11966183"/>
                </a:cubicBezTo>
                <a:cubicBezTo>
                  <a:pt x="200294" y="11831790"/>
                  <a:pt x="347442" y="11757613"/>
                  <a:pt x="490691" y="11756903"/>
                </a:cubicBezTo>
                <a:close/>
                <a:moveTo>
                  <a:pt x="1287637" y="10710803"/>
                </a:moveTo>
                <a:cubicBezTo>
                  <a:pt x="1369716" y="10715457"/>
                  <a:pt x="1451110" y="10745615"/>
                  <a:pt x="1523741" y="10800947"/>
                </a:cubicBezTo>
                <a:cubicBezTo>
                  <a:pt x="1523741" y="10800947"/>
                  <a:pt x="1523741" y="10800947"/>
                  <a:pt x="2598361" y="11619618"/>
                </a:cubicBezTo>
                <a:cubicBezTo>
                  <a:pt x="2792042" y="11767170"/>
                  <a:pt x="2832808" y="12024717"/>
                  <a:pt x="2667707" y="12241437"/>
                </a:cubicBezTo>
                <a:cubicBezTo>
                  <a:pt x="2521245" y="12433688"/>
                  <a:pt x="2243477" y="12487239"/>
                  <a:pt x="2049794" y="12339687"/>
                </a:cubicBezTo>
                <a:cubicBezTo>
                  <a:pt x="2049794" y="12339687"/>
                  <a:pt x="2049794" y="12339687"/>
                  <a:pt x="975175" y="11521017"/>
                </a:cubicBezTo>
                <a:cubicBezTo>
                  <a:pt x="781493" y="11373465"/>
                  <a:pt x="762492" y="11093830"/>
                  <a:pt x="908953" y="10901578"/>
                </a:cubicBezTo>
                <a:cubicBezTo>
                  <a:pt x="1012143" y="10766128"/>
                  <a:pt x="1150840" y="10703045"/>
                  <a:pt x="1287637" y="10710803"/>
                </a:cubicBezTo>
                <a:close/>
                <a:moveTo>
                  <a:pt x="1721569" y="9334566"/>
                </a:moveTo>
                <a:cubicBezTo>
                  <a:pt x="1803463" y="9333793"/>
                  <a:pt x="1882852" y="9356669"/>
                  <a:pt x="1947183" y="9405678"/>
                </a:cubicBezTo>
                <a:cubicBezTo>
                  <a:pt x="1947183" y="9405678"/>
                  <a:pt x="1947183" y="9405678"/>
                  <a:pt x="3834230" y="10843275"/>
                </a:cubicBezTo>
                <a:cubicBezTo>
                  <a:pt x="4005780" y="10973966"/>
                  <a:pt x="4026594" y="11257225"/>
                  <a:pt x="3878894" y="11451101"/>
                </a:cubicBezTo>
                <a:cubicBezTo>
                  <a:pt x="3712398" y="11669653"/>
                  <a:pt x="3433780" y="11724797"/>
                  <a:pt x="3262230" y="11594106"/>
                </a:cubicBezTo>
                <a:cubicBezTo>
                  <a:pt x="3262230" y="11594106"/>
                  <a:pt x="3262230" y="11594106"/>
                  <a:pt x="1375183" y="10156508"/>
                </a:cubicBezTo>
                <a:cubicBezTo>
                  <a:pt x="1203633" y="10025818"/>
                  <a:pt x="1182818" y="9742560"/>
                  <a:pt x="1349316" y="9524008"/>
                </a:cubicBezTo>
                <a:cubicBezTo>
                  <a:pt x="1441628" y="9402835"/>
                  <a:pt x="1585080" y="9335855"/>
                  <a:pt x="1721569" y="9334566"/>
                </a:cubicBezTo>
                <a:close/>
                <a:moveTo>
                  <a:pt x="2101387" y="7936576"/>
                </a:moveTo>
                <a:cubicBezTo>
                  <a:pt x="2186631" y="7938355"/>
                  <a:pt x="2271321" y="7965270"/>
                  <a:pt x="2344041" y="8020670"/>
                </a:cubicBezTo>
                <a:cubicBezTo>
                  <a:pt x="2344041" y="8020670"/>
                  <a:pt x="2344041" y="8020670"/>
                  <a:pt x="5052676" y="10084172"/>
                </a:cubicBezTo>
                <a:cubicBezTo>
                  <a:pt x="5246596" y="10231905"/>
                  <a:pt x="5267826" y="10515482"/>
                  <a:pt x="5120124" y="10709361"/>
                </a:cubicBezTo>
                <a:cubicBezTo>
                  <a:pt x="4953624" y="10927915"/>
                  <a:pt x="4674590" y="10982744"/>
                  <a:pt x="4480668" y="10835011"/>
                </a:cubicBezTo>
                <a:cubicBezTo>
                  <a:pt x="4480668" y="10835011"/>
                  <a:pt x="4480668" y="10835011"/>
                  <a:pt x="1772034" y="8771509"/>
                </a:cubicBezTo>
                <a:cubicBezTo>
                  <a:pt x="1578113" y="8623776"/>
                  <a:pt x="1556883" y="8340198"/>
                  <a:pt x="1723383" y="8121644"/>
                </a:cubicBezTo>
                <a:cubicBezTo>
                  <a:pt x="1815697" y="8000470"/>
                  <a:pt x="1959313" y="7933611"/>
                  <a:pt x="2101387" y="7936576"/>
                </a:cubicBezTo>
                <a:close/>
                <a:moveTo>
                  <a:pt x="1945410" y="6115309"/>
                </a:moveTo>
                <a:cubicBezTo>
                  <a:pt x="2031653" y="6115412"/>
                  <a:pt x="2116421" y="6141783"/>
                  <a:pt x="2188908" y="6197004"/>
                </a:cubicBezTo>
                <a:cubicBezTo>
                  <a:pt x="2188908" y="6197004"/>
                  <a:pt x="2188908" y="6197004"/>
                  <a:pt x="6859286" y="9755006"/>
                </a:cubicBezTo>
                <a:cubicBezTo>
                  <a:pt x="7052586" y="9902268"/>
                  <a:pt x="7052554" y="10173950"/>
                  <a:pt x="6889502" y="10387978"/>
                </a:cubicBezTo>
                <a:cubicBezTo>
                  <a:pt x="6742488" y="10580955"/>
                  <a:pt x="6480566" y="10653123"/>
                  <a:pt x="6287266" y="10505862"/>
                </a:cubicBezTo>
                <a:cubicBezTo>
                  <a:pt x="6287266" y="10505862"/>
                  <a:pt x="6287266" y="10505862"/>
                  <a:pt x="1616888" y="6947860"/>
                </a:cubicBezTo>
                <a:cubicBezTo>
                  <a:pt x="1423588" y="6800599"/>
                  <a:pt x="1404912" y="6514668"/>
                  <a:pt x="1551927" y="6321692"/>
                </a:cubicBezTo>
                <a:cubicBezTo>
                  <a:pt x="1653834" y="6187921"/>
                  <a:pt x="1801671" y="6115135"/>
                  <a:pt x="1945410" y="6115309"/>
                </a:cubicBezTo>
                <a:close/>
                <a:moveTo>
                  <a:pt x="1120711" y="3826332"/>
                </a:moveTo>
                <a:cubicBezTo>
                  <a:pt x="1205571" y="3828346"/>
                  <a:pt x="1289952" y="3855341"/>
                  <a:pt x="1362501" y="3910611"/>
                </a:cubicBezTo>
                <a:cubicBezTo>
                  <a:pt x="1362501" y="3910611"/>
                  <a:pt x="1362501" y="3910611"/>
                  <a:pt x="9297658" y="9955798"/>
                </a:cubicBezTo>
                <a:cubicBezTo>
                  <a:pt x="9491122" y="10103183"/>
                  <a:pt x="9491234" y="10368433"/>
                  <a:pt x="9344772" y="10560687"/>
                </a:cubicBezTo>
                <a:cubicBezTo>
                  <a:pt x="9179666" y="10777410"/>
                  <a:pt x="8942548" y="10823263"/>
                  <a:pt x="8749084" y="10675877"/>
                </a:cubicBezTo>
                <a:cubicBezTo>
                  <a:pt x="8749084" y="10675877"/>
                  <a:pt x="8749084" y="10675877"/>
                  <a:pt x="813928" y="4630689"/>
                </a:cubicBezTo>
                <a:cubicBezTo>
                  <a:pt x="620463" y="4483305"/>
                  <a:pt x="579867" y="4225882"/>
                  <a:pt x="744971" y="4009160"/>
                </a:cubicBezTo>
                <a:cubicBezTo>
                  <a:pt x="836511" y="3889001"/>
                  <a:pt x="979277" y="3822972"/>
                  <a:pt x="1120711" y="3826332"/>
                </a:cubicBezTo>
                <a:close/>
                <a:moveTo>
                  <a:pt x="4227254" y="2790686"/>
                </a:moveTo>
                <a:cubicBezTo>
                  <a:pt x="4310200" y="2788659"/>
                  <a:pt x="4389662" y="2811590"/>
                  <a:pt x="4454070" y="2860658"/>
                </a:cubicBezTo>
                <a:cubicBezTo>
                  <a:pt x="4454070" y="2860658"/>
                  <a:pt x="4454070" y="2860658"/>
                  <a:pt x="9475564" y="6686148"/>
                </a:cubicBezTo>
                <a:cubicBezTo>
                  <a:pt x="9647320" y="6816995"/>
                  <a:pt x="9671436" y="7102770"/>
                  <a:pt x="9504938" y="7321320"/>
                </a:cubicBezTo>
                <a:cubicBezTo>
                  <a:pt x="9357238" y="7515197"/>
                  <a:pt x="9075320" y="7567825"/>
                  <a:pt x="8903564" y="7436978"/>
                </a:cubicBezTo>
                <a:cubicBezTo>
                  <a:pt x="8903564" y="7436978"/>
                  <a:pt x="8903564" y="7436978"/>
                  <a:pt x="3882070" y="3611488"/>
                </a:cubicBezTo>
                <a:cubicBezTo>
                  <a:pt x="3710313" y="3480640"/>
                  <a:pt x="3689321" y="3197246"/>
                  <a:pt x="3837020" y="3003370"/>
                </a:cubicBezTo>
                <a:cubicBezTo>
                  <a:pt x="3941082" y="2866775"/>
                  <a:pt x="4089010" y="2794065"/>
                  <a:pt x="4227254" y="2790686"/>
                </a:cubicBezTo>
                <a:close/>
                <a:moveTo>
                  <a:pt x="5978286" y="2454748"/>
                </a:moveTo>
                <a:cubicBezTo>
                  <a:pt x="6060956" y="2459853"/>
                  <a:pt x="6142436" y="2490076"/>
                  <a:pt x="6213830" y="2544466"/>
                </a:cubicBezTo>
                <a:cubicBezTo>
                  <a:pt x="6213830" y="2544466"/>
                  <a:pt x="6213830" y="2544466"/>
                  <a:pt x="9303674" y="4898383"/>
                </a:cubicBezTo>
                <a:cubicBezTo>
                  <a:pt x="9497180" y="5045798"/>
                  <a:pt x="9515962" y="5286598"/>
                  <a:pt x="9350860" y="5503319"/>
                </a:cubicBezTo>
                <a:cubicBezTo>
                  <a:pt x="9204398" y="5695570"/>
                  <a:pt x="8948614" y="5765868"/>
                  <a:pt x="8755108" y="5618451"/>
                </a:cubicBezTo>
                <a:cubicBezTo>
                  <a:pt x="8755108" y="5618451"/>
                  <a:pt x="8755108" y="5618451"/>
                  <a:pt x="5665264" y="3264535"/>
                </a:cubicBezTo>
                <a:cubicBezTo>
                  <a:pt x="5474880" y="3119496"/>
                  <a:pt x="5449770" y="2835207"/>
                  <a:pt x="5596232" y="2642955"/>
                </a:cubicBezTo>
                <a:cubicBezTo>
                  <a:pt x="5699420" y="2507505"/>
                  <a:pt x="5840504" y="2446239"/>
                  <a:pt x="5978286" y="2454748"/>
                </a:cubicBezTo>
                <a:close/>
                <a:moveTo>
                  <a:pt x="1124504" y="2113497"/>
                </a:moveTo>
                <a:cubicBezTo>
                  <a:pt x="1210071" y="2114841"/>
                  <a:pt x="1294642" y="2141060"/>
                  <a:pt x="1366063" y="2195470"/>
                </a:cubicBezTo>
                <a:cubicBezTo>
                  <a:pt x="1366063" y="2195470"/>
                  <a:pt x="1366063" y="2195470"/>
                  <a:pt x="10938820" y="9488219"/>
                </a:cubicBezTo>
                <a:cubicBezTo>
                  <a:pt x="11132398" y="9635692"/>
                  <a:pt x="11129432" y="9905139"/>
                  <a:pt x="10982418" y="10098117"/>
                </a:cubicBezTo>
                <a:cubicBezTo>
                  <a:pt x="10819366" y="10312145"/>
                  <a:pt x="10560378" y="10386547"/>
                  <a:pt x="10366800" y="10239076"/>
                </a:cubicBezTo>
                <a:cubicBezTo>
                  <a:pt x="10366800" y="10239076"/>
                  <a:pt x="10366800" y="10239076"/>
                  <a:pt x="794043" y="2946327"/>
                </a:cubicBezTo>
                <a:cubicBezTo>
                  <a:pt x="603587" y="2801233"/>
                  <a:pt x="581575" y="2512756"/>
                  <a:pt x="744627" y="2298728"/>
                </a:cubicBezTo>
                <a:cubicBezTo>
                  <a:pt x="836511" y="2178117"/>
                  <a:pt x="981892" y="2111258"/>
                  <a:pt x="1124504" y="2113497"/>
                </a:cubicBezTo>
                <a:close/>
                <a:moveTo>
                  <a:pt x="7356102" y="1797588"/>
                </a:moveTo>
                <a:cubicBezTo>
                  <a:pt x="7437918" y="1796756"/>
                  <a:pt x="7517214" y="1819562"/>
                  <a:pt x="7581448" y="1868497"/>
                </a:cubicBezTo>
                <a:cubicBezTo>
                  <a:pt x="7581448" y="1868497"/>
                  <a:pt x="7581448" y="1868497"/>
                  <a:pt x="9593352" y="3401213"/>
                </a:cubicBezTo>
                <a:cubicBezTo>
                  <a:pt x="9764644" y="3531709"/>
                  <a:pt x="9785234" y="3814795"/>
                  <a:pt x="9637536" y="4008670"/>
                </a:cubicBezTo>
                <a:cubicBezTo>
                  <a:pt x="9471038" y="4227222"/>
                  <a:pt x="9192646" y="4282538"/>
                  <a:pt x="9021352" y="4152044"/>
                </a:cubicBezTo>
                <a:cubicBezTo>
                  <a:pt x="9021352" y="4152044"/>
                  <a:pt x="9021352" y="4152044"/>
                  <a:pt x="7009448" y="2619328"/>
                </a:cubicBezTo>
                <a:cubicBezTo>
                  <a:pt x="6838156" y="2488833"/>
                  <a:pt x="6817566" y="2205746"/>
                  <a:pt x="6984064" y="1987194"/>
                </a:cubicBezTo>
                <a:cubicBezTo>
                  <a:pt x="7076376" y="1866022"/>
                  <a:pt x="7219740" y="1798975"/>
                  <a:pt x="7356102" y="1797588"/>
                </a:cubicBezTo>
                <a:close/>
                <a:moveTo>
                  <a:pt x="8626238" y="1077861"/>
                </a:moveTo>
                <a:cubicBezTo>
                  <a:pt x="8710866" y="1079170"/>
                  <a:pt x="8795034" y="1105687"/>
                  <a:pt x="8867664" y="1161018"/>
                </a:cubicBezTo>
                <a:cubicBezTo>
                  <a:pt x="8867664" y="1161018"/>
                  <a:pt x="8867664" y="1161018"/>
                  <a:pt x="9942284" y="1979689"/>
                </a:cubicBezTo>
                <a:cubicBezTo>
                  <a:pt x="10135964" y="2127242"/>
                  <a:pt x="10157008" y="2410678"/>
                  <a:pt x="10009308" y="2604557"/>
                </a:cubicBezTo>
                <a:cubicBezTo>
                  <a:pt x="9842808" y="2823111"/>
                  <a:pt x="9563958" y="2878081"/>
                  <a:pt x="9370276" y="2730530"/>
                </a:cubicBezTo>
                <a:cubicBezTo>
                  <a:pt x="9370276" y="2730530"/>
                  <a:pt x="9370276" y="2730530"/>
                  <a:pt x="8295656" y="1911858"/>
                </a:cubicBezTo>
                <a:cubicBezTo>
                  <a:pt x="8101974" y="1764307"/>
                  <a:pt x="8084054" y="1483251"/>
                  <a:pt x="8250554" y="1264696"/>
                </a:cubicBezTo>
                <a:cubicBezTo>
                  <a:pt x="8342868" y="1143522"/>
                  <a:pt x="8485190" y="1075680"/>
                  <a:pt x="8626238" y="1077861"/>
                </a:cubicBezTo>
                <a:close/>
                <a:moveTo>
                  <a:pt x="9447378" y="1"/>
                </a:moveTo>
                <a:cubicBezTo>
                  <a:pt x="9532998" y="9"/>
                  <a:pt x="9617166" y="26526"/>
                  <a:pt x="9689796" y="81858"/>
                </a:cubicBezTo>
                <a:cubicBezTo>
                  <a:pt x="9689796" y="81858"/>
                  <a:pt x="9689796" y="81858"/>
                  <a:pt x="10764416" y="900529"/>
                </a:cubicBezTo>
                <a:cubicBezTo>
                  <a:pt x="10958096" y="1048080"/>
                  <a:pt x="10979140" y="1331516"/>
                  <a:pt x="10812642" y="1550070"/>
                </a:cubicBezTo>
                <a:cubicBezTo>
                  <a:pt x="10664940" y="1743949"/>
                  <a:pt x="10386090" y="1798919"/>
                  <a:pt x="10192408" y="1651368"/>
                </a:cubicBezTo>
                <a:cubicBezTo>
                  <a:pt x="10192408" y="1651368"/>
                  <a:pt x="10192408" y="1651368"/>
                  <a:pt x="9117788" y="832697"/>
                </a:cubicBezTo>
                <a:cubicBezTo>
                  <a:pt x="8924106" y="685146"/>
                  <a:pt x="8906186" y="404090"/>
                  <a:pt x="9053888" y="210211"/>
                </a:cubicBezTo>
                <a:cubicBezTo>
                  <a:pt x="9157950" y="73615"/>
                  <a:pt x="9304680" y="-11"/>
                  <a:pt x="9447378" y="1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072899" y="1449183"/>
            <a:ext cx="7076661" cy="10416210"/>
          </a:xfr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2281302" y="3335262"/>
            <a:ext cx="4496578" cy="5216032"/>
          </a:xfrm>
          <a:custGeom>
            <a:avLst/>
            <a:gdLst>
              <a:gd name="connsiteX0" fmla="*/ 2522219 w 5044439"/>
              <a:gd name="connsiteY0" fmla="*/ 0 h 5851550"/>
              <a:gd name="connsiteX1" fmla="*/ 5044439 w 5044439"/>
              <a:gd name="connsiteY1" fmla="*/ 1261110 h 5851550"/>
              <a:gd name="connsiteX2" fmla="*/ 5044439 w 5044439"/>
              <a:gd name="connsiteY2" fmla="*/ 4590440 h 5851550"/>
              <a:gd name="connsiteX3" fmla="*/ 2522219 w 5044439"/>
              <a:gd name="connsiteY3" fmla="*/ 5851550 h 5851550"/>
              <a:gd name="connsiteX4" fmla="*/ 0 w 5044439"/>
              <a:gd name="connsiteY4" fmla="*/ 4590440 h 5851550"/>
              <a:gd name="connsiteX5" fmla="*/ 0 w 5044439"/>
              <a:gd name="connsiteY5" fmla="*/ 1261110 h 585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4439" h="5851550">
                <a:moveTo>
                  <a:pt x="2522219" y="0"/>
                </a:moveTo>
                <a:lnTo>
                  <a:pt x="5044439" y="1261110"/>
                </a:lnTo>
                <a:lnTo>
                  <a:pt x="5044439" y="4590440"/>
                </a:lnTo>
                <a:lnTo>
                  <a:pt x="2522219" y="5851550"/>
                </a:lnTo>
                <a:lnTo>
                  <a:pt x="0" y="4590440"/>
                </a:lnTo>
                <a:lnTo>
                  <a:pt x="0" y="1261110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/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5" y="579864"/>
            <a:ext cx="1895706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2" rIns="91356" bIns="45672" rtlCol="0" anchor="ctr"/>
          <a:lstStyle/>
          <a:p>
            <a:pPr algn="ctr"/>
            <a:endParaRPr lang="en-US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178229" y="0"/>
            <a:ext cx="12199433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/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68236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01602"/>
            <a:ext cx="10613571" cy="12242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>
          <a:xfrm>
            <a:off x="15095951" y="12681247"/>
            <a:ext cx="5484971" cy="730250"/>
          </a:xfrm>
          <a:prstGeom prst="rect">
            <a:avLst/>
          </a:prstGeom>
        </p:spPr>
        <p:txBody>
          <a:bodyPr lIns="91356" tIns="45672" rIns="91356" bIns="45672"/>
          <a:lstStyle/>
          <a:p>
            <a:r>
              <a:rPr lang="en-US"/>
              <a:t>Date</a:t>
            </a: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764079" y="76202"/>
            <a:ext cx="10613571" cy="1219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v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12199443"/>
            <a:ext cx="24377650" cy="15165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2" rIns="91356" bIns="45672"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5964" y="12712711"/>
            <a:ext cx="5484971" cy="730250"/>
          </a:xfrm>
          <a:prstGeom prst="rect">
            <a:avLst/>
          </a:prstGeom>
        </p:spPr>
        <p:txBody>
          <a:bodyPr lIns="91356" tIns="45672" rIns="91356" bIns="45672"/>
          <a:lstStyle/>
          <a:p>
            <a:fld id="{C764DE79-268F-4C1A-8933-263129D2AF90}" type="datetimeFigureOut">
              <a:rPr lang="en-US" smtClean="0"/>
              <a:t>04/06/18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7289800"/>
            <a:ext cx="24377650" cy="6426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/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-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4377650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9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12244049"/>
            <a:ext cx="24377650" cy="14719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2" rIns="91356" bIns="45672"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209415" y="0"/>
            <a:ext cx="12168236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Us-Bo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1431918" y="153884"/>
            <a:ext cx="11724935" cy="13428668"/>
          </a:xfrm>
          <a:custGeom>
            <a:avLst/>
            <a:gdLst>
              <a:gd name="connsiteX0" fmla="*/ 8955694 w 11724934"/>
              <a:gd name="connsiteY0" fmla="*/ 2976334 h 13428667"/>
              <a:gd name="connsiteX1" fmla="*/ 3330999 w 11724934"/>
              <a:gd name="connsiteY1" fmla="*/ 12125956 h 13428667"/>
              <a:gd name="connsiteX2" fmla="*/ 3074428 w 11724934"/>
              <a:gd name="connsiteY2" fmla="*/ 11690634 h 13428667"/>
              <a:gd name="connsiteX3" fmla="*/ 8133670 w 11724934"/>
              <a:gd name="connsiteY3" fmla="*/ 3460824 h 13428667"/>
              <a:gd name="connsiteX4" fmla="*/ 6613112 w 11724934"/>
              <a:gd name="connsiteY4" fmla="*/ 2045671 h 13428667"/>
              <a:gd name="connsiteX5" fmla="*/ 988418 w 11724934"/>
              <a:gd name="connsiteY5" fmla="*/ 11195294 h 13428667"/>
              <a:gd name="connsiteX6" fmla="*/ 731845 w 11724934"/>
              <a:gd name="connsiteY6" fmla="*/ 10759973 h 13428667"/>
              <a:gd name="connsiteX7" fmla="*/ 5791089 w 11724934"/>
              <a:gd name="connsiteY7" fmla="*/ 2530161 h 13428667"/>
              <a:gd name="connsiteX8" fmla="*/ 10347090 w 11724934"/>
              <a:gd name="connsiteY8" fmla="*/ 1955479 h 13428667"/>
              <a:gd name="connsiteX9" fmla="*/ 3290281 w 11724934"/>
              <a:gd name="connsiteY9" fmla="*/ 13428667 h 13428667"/>
              <a:gd name="connsiteX10" fmla="*/ 2991235 w 11724934"/>
              <a:gd name="connsiteY10" fmla="*/ 12921283 h 13428667"/>
              <a:gd name="connsiteX11" fmla="*/ 9388443 w 11724934"/>
              <a:gd name="connsiteY11" fmla="*/ 2520493 h 13428667"/>
              <a:gd name="connsiteX12" fmla="*/ 9016568 w 11724934"/>
              <a:gd name="connsiteY12" fmla="*/ 1717422 h 13428667"/>
              <a:gd name="connsiteX13" fmla="*/ 3391873 w 11724934"/>
              <a:gd name="connsiteY13" fmla="*/ 10867044 h 13428667"/>
              <a:gd name="connsiteX14" fmla="*/ 3135302 w 11724934"/>
              <a:gd name="connsiteY14" fmla="*/ 10431723 h 13428667"/>
              <a:gd name="connsiteX15" fmla="*/ 8194543 w 11724934"/>
              <a:gd name="connsiteY15" fmla="*/ 2201912 h 13428667"/>
              <a:gd name="connsiteX16" fmla="*/ 8004509 w 11724934"/>
              <a:gd name="connsiteY16" fmla="*/ 1024816 h 13428667"/>
              <a:gd name="connsiteX17" fmla="*/ 947699 w 11724934"/>
              <a:gd name="connsiteY17" fmla="*/ 12498007 h 13428667"/>
              <a:gd name="connsiteX18" fmla="*/ 648653 w 11724934"/>
              <a:gd name="connsiteY18" fmla="*/ 11990622 h 13428667"/>
              <a:gd name="connsiteX19" fmla="*/ 7045862 w 11724934"/>
              <a:gd name="connsiteY19" fmla="*/ 1589830 h 13428667"/>
              <a:gd name="connsiteX20" fmla="*/ 11724934 w 11724934"/>
              <a:gd name="connsiteY20" fmla="*/ 930662 h 13428667"/>
              <a:gd name="connsiteX21" fmla="*/ 4668125 w 11724934"/>
              <a:gd name="connsiteY21" fmla="*/ 12403851 h 13428667"/>
              <a:gd name="connsiteX22" fmla="*/ 4369080 w 11724934"/>
              <a:gd name="connsiteY22" fmla="*/ 11896466 h 13428667"/>
              <a:gd name="connsiteX23" fmla="*/ 10766288 w 11724934"/>
              <a:gd name="connsiteY23" fmla="*/ 1495676 h 13428667"/>
              <a:gd name="connsiteX24" fmla="*/ 6673985 w 11724934"/>
              <a:gd name="connsiteY24" fmla="*/ 786761 h 13428667"/>
              <a:gd name="connsiteX25" fmla="*/ 1049293 w 11724934"/>
              <a:gd name="connsiteY25" fmla="*/ 9936384 h 13428667"/>
              <a:gd name="connsiteX26" fmla="*/ 792719 w 11724934"/>
              <a:gd name="connsiteY26" fmla="*/ 9501062 h 13428667"/>
              <a:gd name="connsiteX27" fmla="*/ 5851961 w 11724934"/>
              <a:gd name="connsiteY27" fmla="*/ 1271251 h 13428667"/>
              <a:gd name="connsiteX28" fmla="*/ 6440843 w 11724934"/>
              <a:gd name="connsiteY28" fmla="*/ 94156 h 13428667"/>
              <a:gd name="connsiteX29" fmla="*/ 278218 w 11724934"/>
              <a:gd name="connsiteY29" fmla="*/ 10053030 h 13428667"/>
              <a:gd name="connsiteX30" fmla="*/ 0 w 11724934"/>
              <a:gd name="connsiteY30" fmla="*/ 9580984 h 13428667"/>
              <a:gd name="connsiteX31" fmla="*/ 5543097 w 11724934"/>
              <a:gd name="connsiteY31" fmla="*/ 623276 h 13428667"/>
              <a:gd name="connsiteX32" fmla="*/ 9382354 w 11724934"/>
              <a:gd name="connsiteY32" fmla="*/ 0 h 13428667"/>
              <a:gd name="connsiteX33" fmla="*/ 2325545 w 11724934"/>
              <a:gd name="connsiteY33" fmla="*/ 11473190 h 13428667"/>
              <a:gd name="connsiteX34" fmla="*/ 2026498 w 11724934"/>
              <a:gd name="connsiteY34" fmla="*/ 10965805 h 13428667"/>
              <a:gd name="connsiteX35" fmla="*/ 8423706 w 11724934"/>
              <a:gd name="connsiteY35" fmla="*/ 565013 h 1342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724934" h="13428667">
                <a:moveTo>
                  <a:pt x="8955694" y="2976334"/>
                </a:moveTo>
                <a:lnTo>
                  <a:pt x="3330999" y="12125956"/>
                </a:lnTo>
                <a:lnTo>
                  <a:pt x="3074428" y="11690634"/>
                </a:lnTo>
                <a:lnTo>
                  <a:pt x="8133670" y="3460824"/>
                </a:lnTo>
                <a:close/>
                <a:moveTo>
                  <a:pt x="6613112" y="2045671"/>
                </a:moveTo>
                <a:lnTo>
                  <a:pt x="988418" y="11195294"/>
                </a:lnTo>
                <a:lnTo>
                  <a:pt x="731845" y="10759973"/>
                </a:lnTo>
                <a:lnTo>
                  <a:pt x="5791089" y="2530161"/>
                </a:lnTo>
                <a:close/>
                <a:moveTo>
                  <a:pt x="10347090" y="1955479"/>
                </a:moveTo>
                <a:lnTo>
                  <a:pt x="3290281" y="13428667"/>
                </a:lnTo>
                <a:lnTo>
                  <a:pt x="2991235" y="12921283"/>
                </a:lnTo>
                <a:lnTo>
                  <a:pt x="9388443" y="2520493"/>
                </a:lnTo>
                <a:close/>
                <a:moveTo>
                  <a:pt x="9016568" y="1717422"/>
                </a:moveTo>
                <a:lnTo>
                  <a:pt x="3391873" y="10867044"/>
                </a:lnTo>
                <a:lnTo>
                  <a:pt x="3135302" y="10431723"/>
                </a:lnTo>
                <a:lnTo>
                  <a:pt x="8194543" y="2201912"/>
                </a:lnTo>
                <a:close/>
                <a:moveTo>
                  <a:pt x="8004509" y="1024816"/>
                </a:moveTo>
                <a:lnTo>
                  <a:pt x="947699" y="12498007"/>
                </a:lnTo>
                <a:lnTo>
                  <a:pt x="648653" y="11990622"/>
                </a:lnTo>
                <a:lnTo>
                  <a:pt x="7045862" y="1589830"/>
                </a:lnTo>
                <a:close/>
                <a:moveTo>
                  <a:pt x="11724934" y="930662"/>
                </a:moveTo>
                <a:lnTo>
                  <a:pt x="4668125" y="12403851"/>
                </a:lnTo>
                <a:lnTo>
                  <a:pt x="4369080" y="11896466"/>
                </a:lnTo>
                <a:lnTo>
                  <a:pt x="10766288" y="1495676"/>
                </a:lnTo>
                <a:close/>
                <a:moveTo>
                  <a:pt x="6673985" y="786761"/>
                </a:moveTo>
                <a:lnTo>
                  <a:pt x="1049293" y="9936384"/>
                </a:lnTo>
                <a:lnTo>
                  <a:pt x="792719" y="9501062"/>
                </a:lnTo>
                <a:lnTo>
                  <a:pt x="5851961" y="1271251"/>
                </a:lnTo>
                <a:close/>
                <a:moveTo>
                  <a:pt x="6440843" y="94156"/>
                </a:moveTo>
                <a:lnTo>
                  <a:pt x="278218" y="10053030"/>
                </a:lnTo>
                <a:lnTo>
                  <a:pt x="0" y="9580984"/>
                </a:lnTo>
                <a:lnTo>
                  <a:pt x="5543097" y="623276"/>
                </a:lnTo>
                <a:close/>
                <a:moveTo>
                  <a:pt x="9382354" y="0"/>
                </a:moveTo>
                <a:lnTo>
                  <a:pt x="2325545" y="11473190"/>
                </a:lnTo>
                <a:lnTo>
                  <a:pt x="2026498" y="10965805"/>
                </a:lnTo>
                <a:lnTo>
                  <a:pt x="8423706" y="5650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900"/>
            </a:lvl1pPr>
          </a:lstStyle>
          <a:p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9971448" y="4268440"/>
            <a:ext cx="4406202" cy="6426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4268440"/>
            <a:ext cx="11176001" cy="6426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1183059" y="4268440"/>
            <a:ext cx="4387153" cy="6426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5577258" y="4268440"/>
            <a:ext cx="4387153" cy="6426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/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437765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2" rIns="91356" bIns="45672" rtlCol="0" anchor="ctr"/>
          <a:lstStyle/>
          <a:p>
            <a:pPr algn="ctr"/>
            <a:endParaRPr lang="en-US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382752"/>
            <a:ext cx="24377650" cy="1509875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/>
              <a:t>Drag image here</a:t>
            </a:r>
          </a:p>
        </p:txBody>
      </p:sp>
    </p:spTree>
    <p:extLst/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8" y="3419487"/>
            <a:ext cx="21025723" cy="5705474"/>
          </a:xfrm>
        </p:spPr>
        <p:txBody>
          <a:bodyPr anchor="b"/>
          <a:lstStyle>
            <a:lvl1pPr>
              <a:defRPr sz="11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8" y="9178937"/>
            <a:ext cx="21025723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3303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6605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39908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365321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456651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5479816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6393126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7306428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/>
          </p:cNvSpPr>
          <p:nvPr>
            <p:ph type="pic" sz="quarter" idx="50"/>
          </p:nvPr>
        </p:nvSpPr>
        <p:spPr>
          <a:xfrm>
            <a:off x="0" y="0"/>
            <a:ext cx="8541834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398536" y="4515796"/>
            <a:ext cx="8931106" cy="65365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/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7545280" y="4014438"/>
            <a:ext cx="3925228" cy="48842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2678162" y="4014438"/>
            <a:ext cx="3925228" cy="48842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7811043" y="4014438"/>
            <a:ext cx="3925228" cy="48842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2943924" y="4014438"/>
            <a:ext cx="3925228" cy="48842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/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581853" y="6832600"/>
            <a:ext cx="5149152" cy="6883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156425" y="4572000"/>
            <a:ext cx="5149152" cy="6883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/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1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24377650" cy="162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2" rIns="91356" bIns="45672"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48104" y="3612994"/>
            <a:ext cx="5819852" cy="279518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409752" y="3612994"/>
            <a:ext cx="5819852" cy="279518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9278928" y="3612994"/>
            <a:ext cx="5819852" cy="279518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et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5291436" y="3411210"/>
            <a:ext cx="7434751" cy="801688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4091686"/>
            <a:ext cx="12105684" cy="676960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" y="0"/>
            <a:ext cx="8675647" cy="13716000"/>
          </a:xfr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sk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682362" y="3945715"/>
            <a:ext cx="2935225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11"/>
            <a:ext cx="5484971" cy="730250"/>
          </a:xfrm>
          <a:prstGeom prst="rect">
            <a:avLst/>
          </a:prstGeom>
        </p:spPr>
        <p:txBody>
          <a:bodyPr lIns="91356" tIns="45672" rIns="91356" bIns="45672"/>
          <a:lstStyle/>
          <a:p>
            <a:fld id="{C764DE79-268F-4C1A-8933-263129D2AF90}" type="datetimeFigureOut">
              <a:rPr lang="en-US" dirty="0"/>
              <a:t>04/06/18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5097" y="12712711"/>
            <a:ext cx="8227457" cy="730250"/>
          </a:xfrm>
          <a:prstGeom prst="rect">
            <a:avLst/>
          </a:prstGeom>
        </p:spPr>
        <p:txBody>
          <a:bodyPr lIns="91356" tIns="45672" rIns="91356" bIns="4567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16715" y="12712711"/>
            <a:ext cx="5484971" cy="730250"/>
          </a:xfrm>
          <a:prstGeom prst="rect">
            <a:avLst/>
          </a:prstGeom>
        </p:spPr>
        <p:txBody>
          <a:bodyPr lIns="91356" tIns="45672" rIns="91356" bIns="45672"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hone_device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3936717" y="3247698"/>
            <a:ext cx="7241628" cy="128751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/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phone_device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253206" y="6230198"/>
            <a:ext cx="5756335" cy="102067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/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730081" y="4665525"/>
            <a:ext cx="2935225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3403700" y="4665525"/>
            <a:ext cx="2935225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008740" y="4665525"/>
            <a:ext cx="2935225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682362" y="4665525"/>
            <a:ext cx="2935225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4260851"/>
            <a:ext cx="20721003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6648" y="7772400"/>
            <a:ext cx="17064355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F418-B3FA-A742-BFDF-2C66BB95990C}" type="datetimeFigureOut">
              <a:rPr lang="en-US" smtClean="0"/>
              <a:t>04/06/18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D2CF-15AC-7D40-9297-A2BA603BC0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5062202" y="14376409"/>
            <a:ext cx="184496" cy="646234"/>
          </a:xfrm>
          <a:prstGeom prst="rect">
            <a:avLst/>
          </a:prstGeom>
          <a:noFill/>
        </p:spPr>
        <p:txBody>
          <a:bodyPr wrap="none" lIns="91356" tIns="45672" rIns="91356" bIns="45672" rtlCol="0">
            <a:spAutoFit/>
          </a:bodyPr>
          <a:lstStyle/>
          <a:p>
            <a:endParaRPr lang="en-US"/>
          </a:p>
        </p:txBody>
      </p:sp>
      <p:pic>
        <p:nvPicPr>
          <p:cNvPr id="8" name="Picture 7" descr="smart_2016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712147"/>
            <a:ext cx="3574005" cy="986426"/>
          </a:xfrm>
          <a:prstGeom prst="rect">
            <a:avLst/>
          </a:prstGeom>
        </p:spPr>
      </p:pic>
      <p:pic>
        <p:nvPicPr>
          <p:cNvPr id="9" name="Picture 8" descr="University_of_Baguio_text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3" y="632856"/>
            <a:ext cx="4051299" cy="130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34674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04/06/18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43152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66" y="8813801"/>
            <a:ext cx="20721003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66" y="5813427"/>
            <a:ext cx="20721003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365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729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09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45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182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18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55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6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F418-B3FA-A742-BFDF-2C66BB95990C}" type="datetimeFigureOut">
              <a:rPr lang="en-US" smtClean="0"/>
              <a:t>04/06/18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D2CF-15AC-7D40-9297-A2BA603BC0C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mart_2016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180" y="12495120"/>
            <a:ext cx="3574005" cy="986426"/>
          </a:xfrm>
          <a:prstGeom prst="rect">
            <a:avLst/>
          </a:prstGeom>
        </p:spPr>
      </p:pic>
      <p:pic>
        <p:nvPicPr>
          <p:cNvPr id="8" name="Picture 7" descr="University_of_Baguio_text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448" y="12415916"/>
            <a:ext cx="4051299" cy="130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04719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3200401"/>
            <a:ext cx="10766795" cy="905192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1972" y="3200401"/>
            <a:ext cx="10766795" cy="905192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04/06/18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21634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2" y="3070226"/>
            <a:ext cx="10771029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365" indent="0">
              <a:buNone/>
              <a:defRPr sz="4800" b="1"/>
            </a:lvl2pPr>
            <a:lvl3pPr marL="2176729" indent="0">
              <a:buNone/>
              <a:defRPr sz="4300" b="1"/>
            </a:lvl3pPr>
            <a:lvl4pPr marL="3265094" indent="0">
              <a:buNone/>
              <a:defRPr sz="3800" b="1"/>
            </a:lvl4pPr>
            <a:lvl5pPr marL="4353458" indent="0">
              <a:buNone/>
              <a:defRPr sz="3800" b="1"/>
            </a:lvl5pPr>
            <a:lvl6pPr marL="5441823" indent="0">
              <a:buNone/>
              <a:defRPr sz="3800" b="1"/>
            </a:lvl6pPr>
            <a:lvl7pPr marL="6530188" indent="0">
              <a:buNone/>
              <a:defRPr sz="3800" b="1"/>
            </a:lvl7pPr>
            <a:lvl8pPr marL="7618552" indent="0">
              <a:buNone/>
              <a:defRPr sz="3800" b="1"/>
            </a:lvl8pPr>
            <a:lvl9pPr marL="8706917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2" y="4349750"/>
            <a:ext cx="10771029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3509" y="3070226"/>
            <a:ext cx="10775260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365" indent="0">
              <a:buNone/>
              <a:defRPr sz="4800" b="1"/>
            </a:lvl2pPr>
            <a:lvl3pPr marL="2176729" indent="0">
              <a:buNone/>
              <a:defRPr sz="4300" b="1"/>
            </a:lvl3pPr>
            <a:lvl4pPr marL="3265094" indent="0">
              <a:buNone/>
              <a:defRPr sz="3800" b="1"/>
            </a:lvl4pPr>
            <a:lvl5pPr marL="4353458" indent="0">
              <a:buNone/>
              <a:defRPr sz="3800" b="1"/>
            </a:lvl5pPr>
            <a:lvl6pPr marL="5441823" indent="0">
              <a:buNone/>
              <a:defRPr sz="3800" b="1"/>
            </a:lvl6pPr>
            <a:lvl7pPr marL="6530188" indent="0">
              <a:buNone/>
              <a:defRPr sz="3800" b="1"/>
            </a:lvl7pPr>
            <a:lvl8pPr marL="7618552" indent="0">
              <a:buNone/>
              <a:defRPr sz="3800" b="1"/>
            </a:lvl8pPr>
            <a:lvl9pPr marL="8706917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3509" y="4349750"/>
            <a:ext cx="10775260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04/06/18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90972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04/06/18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8449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04/06/18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76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9"/>
            <a:ext cx="21025723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3303" indent="0">
              <a:buNone/>
              <a:defRPr sz="4000" b="1"/>
            </a:lvl2pPr>
            <a:lvl3pPr marL="1826605" indent="0">
              <a:buNone/>
              <a:defRPr sz="3600" b="1"/>
            </a:lvl3pPr>
            <a:lvl4pPr marL="2739908" indent="0">
              <a:buNone/>
              <a:defRPr sz="3100" b="1"/>
            </a:lvl4pPr>
            <a:lvl5pPr marL="3653213" indent="0">
              <a:buNone/>
              <a:defRPr sz="3100" b="1"/>
            </a:lvl5pPr>
            <a:lvl6pPr marL="4566513" indent="0">
              <a:buNone/>
              <a:defRPr sz="3100" b="1"/>
            </a:lvl6pPr>
            <a:lvl7pPr marL="5479816" indent="0">
              <a:buNone/>
              <a:defRPr sz="3100" b="1"/>
            </a:lvl7pPr>
            <a:lvl8pPr marL="6393126" indent="0">
              <a:buNone/>
              <a:defRPr sz="3100" b="1"/>
            </a:lvl8pPr>
            <a:lvl9pPr marL="7306428" indent="0">
              <a:buNone/>
              <a:defRPr sz="3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92" y="3362326"/>
            <a:ext cx="103636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3303" indent="0">
              <a:buNone/>
              <a:defRPr sz="4000" b="1"/>
            </a:lvl2pPr>
            <a:lvl3pPr marL="1826605" indent="0">
              <a:buNone/>
              <a:defRPr sz="3600" b="1"/>
            </a:lvl3pPr>
            <a:lvl4pPr marL="2739908" indent="0">
              <a:buNone/>
              <a:defRPr sz="3100" b="1"/>
            </a:lvl4pPr>
            <a:lvl5pPr marL="3653213" indent="0">
              <a:buNone/>
              <a:defRPr sz="3100" b="1"/>
            </a:lvl5pPr>
            <a:lvl6pPr marL="4566513" indent="0">
              <a:buNone/>
              <a:defRPr sz="3100" b="1"/>
            </a:lvl6pPr>
            <a:lvl7pPr marL="5479816" indent="0">
              <a:buNone/>
              <a:defRPr sz="3100" b="1"/>
            </a:lvl7pPr>
            <a:lvl8pPr marL="6393126" indent="0">
              <a:buNone/>
              <a:defRPr sz="3100" b="1"/>
            </a:lvl8pPr>
            <a:lvl9pPr marL="7306428" indent="0">
              <a:buNone/>
              <a:defRPr sz="3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92" y="5010150"/>
            <a:ext cx="103636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5964" y="12712711"/>
            <a:ext cx="5484971" cy="730250"/>
          </a:xfrm>
          <a:prstGeom prst="rect">
            <a:avLst/>
          </a:prstGeom>
        </p:spPr>
        <p:txBody>
          <a:bodyPr lIns="91356" tIns="45672" rIns="91356" bIns="45672"/>
          <a:lstStyle/>
          <a:p>
            <a:fld id="{C764DE79-268F-4C1A-8933-263129D2AF90}" type="datetimeFigureOut">
              <a:rPr lang="en-US" dirty="0"/>
              <a:t>04/06/18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5097" y="12712711"/>
            <a:ext cx="8227457" cy="730250"/>
          </a:xfrm>
          <a:prstGeom prst="rect">
            <a:avLst/>
          </a:prstGeom>
        </p:spPr>
        <p:txBody>
          <a:bodyPr lIns="91356" tIns="45672" rIns="91356" bIns="45672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16715" y="12712711"/>
            <a:ext cx="5484971" cy="730250"/>
          </a:xfrm>
          <a:prstGeom prst="rect">
            <a:avLst/>
          </a:prstGeom>
        </p:spPr>
        <p:txBody>
          <a:bodyPr lIns="91356" tIns="45672" rIns="91356" bIns="45672"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4" y="546100"/>
            <a:ext cx="8020079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0984" y="546101"/>
            <a:ext cx="13627784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4" y="2870201"/>
            <a:ext cx="8020079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365" indent="0">
              <a:buNone/>
              <a:defRPr sz="2900"/>
            </a:lvl2pPr>
            <a:lvl3pPr marL="2176729" indent="0">
              <a:buNone/>
              <a:defRPr sz="2400"/>
            </a:lvl3pPr>
            <a:lvl4pPr marL="3265094" indent="0">
              <a:buNone/>
              <a:defRPr sz="2100"/>
            </a:lvl4pPr>
            <a:lvl5pPr marL="4353458" indent="0">
              <a:buNone/>
              <a:defRPr sz="2100"/>
            </a:lvl5pPr>
            <a:lvl6pPr marL="5441823" indent="0">
              <a:buNone/>
              <a:defRPr sz="2100"/>
            </a:lvl6pPr>
            <a:lvl7pPr marL="6530188" indent="0">
              <a:buNone/>
              <a:defRPr sz="2100"/>
            </a:lvl7pPr>
            <a:lvl8pPr marL="7618552" indent="0">
              <a:buNone/>
              <a:defRPr sz="2100"/>
            </a:lvl8pPr>
            <a:lvl9pPr marL="8706917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04/06/18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60703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190" y="9601200"/>
            <a:ext cx="1462659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8190" y="1225550"/>
            <a:ext cx="1462659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365" indent="0">
              <a:buNone/>
              <a:defRPr sz="6700"/>
            </a:lvl2pPr>
            <a:lvl3pPr marL="2176729" indent="0">
              <a:buNone/>
              <a:defRPr sz="5700"/>
            </a:lvl3pPr>
            <a:lvl4pPr marL="3265094" indent="0">
              <a:buNone/>
              <a:defRPr sz="4800"/>
            </a:lvl4pPr>
            <a:lvl5pPr marL="4353458" indent="0">
              <a:buNone/>
              <a:defRPr sz="4800"/>
            </a:lvl5pPr>
            <a:lvl6pPr marL="5441823" indent="0">
              <a:buNone/>
              <a:defRPr sz="4800"/>
            </a:lvl6pPr>
            <a:lvl7pPr marL="6530188" indent="0">
              <a:buNone/>
              <a:defRPr sz="4800"/>
            </a:lvl7pPr>
            <a:lvl8pPr marL="7618552" indent="0">
              <a:buNone/>
              <a:defRPr sz="4800"/>
            </a:lvl8pPr>
            <a:lvl9pPr marL="8706917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190" y="10734676"/>
            <a:ext cx="1462659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365" indent="0">
              <a:buNone/>
              <a:defRPr sz="2900"/>
            </a:lvl2pPr>
            <a:lvl3pPr marL="2176729" indent="0">
              <a:buNone/>
              <a:defRPr sz="2400"/>
            </a:lvl3pPr>
            <a:lvl4pPr marL="3265094" indent="0">
              <a:buNone/>
              <a:defRPr sz="2100"/>
            </a:lvl4pPr>
            <a:lvl5pPr marL="4353458" indent="0">
              <a:buNone/>
              <a:defRPr sz="2100"/>
            </a:lvl5pPr>
            <a:lvl6pPr marL="5441823" indent="0">
              <a:buNone/>
              <a:defRPr sz="2100"/>
            </a:lvl6pPr>
            <a:lvl7pPr marL="6530188" indent="0">
              <a:buNone/>
              <a:defRPr sz="2100"/>
            </a:lvl7pPr>
            <a:lvl8pPr marL="7618552" indent="0">
              <a:buNone/>
              <a:defRPr sz="2100"/>
            </a:lvl8pPr>
            <a:lvl9pPr marL="8706917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04/06/18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28210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04/06/18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63587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3796" y="549277"/>
            <a:ext cx="5484971" cy="1170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49277"/>
            <a:ext cx="16048620" cy="1170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04/06/18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19315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02617" y="8940800"/>
            <a:ext cx="20879593" cy="14478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7100" b="1" i="0">
                <a:solidFill>
                  <a:srgbClr val="FFFFFF"/>
                </a:solidFill>
                <a:latin typeface="Avenir Black" charset="0"/>
                <a:ea typeface="Avenir Black" charset="0"/>
                <a:cs typeface="Avenir Black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617" y="10414009"/>
            <a:ext cx="20879593" cy="814014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913303" indent="0" algn="ctr">
              <a:buNone/>
              <a:defRPr sz="4000"/>
            </a:lvl2pPr>
            <a:lvl3pPr marL="1826605" indent="0" algn="ctr">
              <a:buNone/>
              <a:defRPr sz="3600"/>
            </a:lvl3pPr>
            <a:lvl4pPr marL="2739908" indent="0" algn="ctr">
              <a:buNone/>
              <a:defRPr sz="3100"/>
            </a:lvl4pPr>
            <a:lvl5pPr marL="3653213" indent="0" algn="ctr">
              <a:buNone/>
              <a:defRPr sz="3100"/>
            </a:lvl5pPr>
            <a:lvl6pPr marL="4566513" indent="0" algn="ctr">
              <a:buNone/>
              <a:defRPr sz="3100"/>
            </a:lvl6pPr>
            <a:lvl7pPr marL="5479816" indent="0" algn="ctr">
              <a:buNone/>
              <a:defRPr sz="3100"/>
            </a:lvl7pPr>
            <a:lvl8pPr marL="6393126" indent="0" algn="ctr">
              <a:buNone/>
              <a:defRPr sz="3100"/>
            </a:lvl8pPr>
            <a:lvl9pPr marL="7306428" indent="0" algn="ctr">
              <a:buNone/>
              <a:defRPr sz="3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5062202" y="14376409"/>
            <a:ext cx="184496" cy="646234"/>
          </a:xfrm>
          <a:prstGeom prst="rect">
            <a:avLst/>
          </a:prstGeom>
          <a:noFill/>
        </p:spPr>
        <p:txBody>
          <a:bodyPr wrap="none" lIns="91356" tIns="45672" rIns="91356" bIns="45672" rtlCol="0">
            <a:spAutoFit/>
          </a:bodyPr>
          <a:lstStyle/>
          <a:p>
            <a:endParaRPr lang="en-US"/>
          </a:p>
        </p:txBody>
      </p:sp>
      <p:pic>
        <p:nvPicPr>
          <p:cNvPr id="6" name="Picture 5" descr="smart_2016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067" y="1143947"/>
            <a:ext cx="3574005" cy="986426"/>
          </a:xfrm>
          <a:prstGeom prst="rect">
            <a:avLst/>
          </a:prstGeom>
        </p:spPr>
      </p:pic>
      <p:pic>
        <p:nvPicPr>
          <p:cNvPr id="7" name="Picture 6" descr="University_of_Baguio_text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2" y="1064656"/>
            <a:ext cx="4051299" cy="1300084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lium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3467524" y="44613"/>
            <a:ext cx="11088797" cy="13491342"/>
          </a:xfrm>
          <a:custGeom>
            <a:avLst/>
            <a:gdLst>
              <a:gd name="connsiteX0" fmla="*/ 490691 w 11088796"/>
              <a:gd name="connsiteY0" fmla="*/ 11756903 h 13491341"/>
              <a:gd name="connsiteX1" fmla="*/ 733817 w 11088796"/>
              <a:gd name="connsiteY1" fmla="*/ 11837830 h 13491341"/>
              <a:gd name="connsiteX2" fmla="*/ 1808437 w 11088796"/>
              <a:gd name="connsiteY2" fmla="*/ 12656501 h 13491341"/>
              <a:gd name="connsiteX3" fmla="*/ 1856663 w 11088796"/>
              <a:gd name="connsiteY3" fmla="*/ 13306044 h 13491341"/>
              <a:gd name="connsiteX4" fmla="*/ 1236430 w 11088796"/>
              <a:gd name="connsiteY4" fmla="*/ 13407341 h 13491341"/>
              <a:gd name="connsiteX5" fmla="*/ 161810 w 11088796"/>
              <a:gd name="connsiteY5" fmla="*/ 12588671 h 13491341"/>
              <a:gd name="connsiteX6" fmla="*/ 97910 w 11088796"/>
              <a:gd name="connsiteY6" fmla="*/ 11966183 h 13491341"/>
              <a:gd name="connsiteX7" fmla="*/ 490691 w 11088796"/>
              <a:gd name="connsiteY7" fmla="*/ 11756903 h 13491341"/>
              <a:gd name="connsiteX8" fmla="*/ 1287637 w 11088796"/>
              <a:gd name="connsiteY8" fmla="*/ 10710803 h 13491341"/>
              <a:gd name="connsiteX9" fmla="*/ 1523741 w 11088796"/>
              <a:gd name="connsiteY9" fmla="*/ 10800947 h 13491341"/>
              <a:gd name="connsiteX10" fmla="*/ 2598361 w 11088796"/>
              <a:gd name="connsiteY10" fmla="*/ 11619618 h 13491341"/>
              <a:gd name="connsiteX11" fmla="*/ 2667707 w 11088796"/>
              <a:gd name="connsiteY11" fmla="*/ 12241437 h 13491341"/>
              <a:gd name="connsiteX12" fmla="*/ 2049794 w 11088796"/>
              <a:gd name="connsiteY12" fmla="*/ 12339687 h 13491341"/>
              <a:gd name="connsiteX13" fmla="*/ 975175 w 11088796"/>
              <a:gd name="connsiteY13" fmla="*/ 11521017 h 13491341"/>
              <a:gd name="connsiteX14" fmla="*/ 908953 w 11088796"/>
              <a:gd name="connsiteY14" fmla="*/ 10901578 h 13491341"/>
              <a:gd name="connsiteX15" fmla="*/ 1287637 w 11088796"/>
              <a:gd name="connsiteY15" fmla="*/ 10710803 h 13491341"/>
              <a:gd name="connsiteX16" fmla="*/ 1721569 w 11088796"/>
              <a:gd name="connsiteY16" fmla="*/ 9334566 h 13491341"/>
              <a:gd name="connsiteX17" fmla="*/ 1947183 w 11088796"/>
              <a:gd name="connsiteY17" fmla="*/ 9405678 h 13491341"/>
              <a:gd name="connsiteX18" fmla="*/ 3834230 w 11088796"/>
              <a:gd name="connsiteY18" fmla="*/ 10843275 h 13491341"/>
              <a:gd name="connsiteX19" fmla="*/ 3878894 w 11088796"/>
              <a:gd name="connsiteY19" fmla="*/ 11451101 h 13491341"/>
              <a:gd name="connsiteX20" fmla="*/ 3262230 w 11088796"/>
              <a:gd name="connsiteY20" fmla="*/ 11594106 h 13491341"/>
              <a:gd name="connsiteX21" fmla="*/ 1375183 w 11088796"/>
              <a:gd name="connsiteY21" fmla="*/ 10156508 h 13491341"/>
              <a:gd name="connsiteX22" fmla="*/ 1349316 w 11088796"/>
              <a:gd name="connsiteY22" fmla="*/ 9524008 h 13491341"/>
              <a:gd name="connsiteX23" fmla="*/ 1721569 w 11088796"/>
              <a:gd name="connsiteY23" fmla="*/ 9334566 h 13491341"/>
              <a:gd name="connsiteX24" fmla="*/ 2101387 w 11088796"/>
              <a:gd name="connsiteY24" fmla="*/ 7936576 h 13491341"/>
              <a:gd name="connsiteX25" fmla="*/ 2344041 w 11088796"/>
              <a:gd name="connsiteY25" fmla="*/ 8020670 h 13491341"/>
              <a:gd name="connsiteX26" fmla="*/ 5052676 w 11088796"/>
              <a:gd name="connsiteY26" fmla="*/ 10084172 h 13491341"/>
              <a:gd name="connsiteX27" fmla="*/ 5120124 w 11088796"/>
              <a:gd name="connsiteY27" fmla="*/ 10709361 h 13491341"/>
              <a:gd name="connsiteX28" fmla="*/ 4480668 w 11088796"/>
              <a:gd name="connsiteY28" fmla="*/ 10835011 h 13491341"/>
              <a:gd name="connsiteX29" fmla="*/ 1772034 w 11088796"/>
              <a:gd name="connsiteY29" fmla="*/ 8771509 h 13491341"/>
              <a:gd name="connsiteX30" fmla="*/ 1723383 w 11088796"/>
              <a:gd name="connsiteY30" fmla="*/ 8121644 h 13491341"/>
              <a:gd name="connsiteX31" fmla="*/ 2101387 w 11088796"/>
              <a:gd name="connsiteY31" fmla="*/ 7936576 h 13491341"/>
              <a:gd name="connsiteX32" fmla="*/ 1945410 w 11088796"/>
              <a:gd name="connsiteY32" fmla="*/ 6115309 h 13491341"/>
              <a:gd name="connsiteX33" fmla="*/ 2188908 w 11088796"/>
              <a:gd name="connsiteY33" fmla="*/ 6197004 h 13491341"/>
              <a:gd name="connsiteX34" fmla="*/ 6859286 w 11088796"/>
              <a:gd name="connsiteY34" fmla="*/ 9755006 h 13491341"/>
              <a:gd name="connsiteX35" fmla="*/ 6889502 w 11088796"/>
              <a:gd name="connsiteY35" fmla="*/ 10387978 h 13491341"/>
              <a:gd name="connsiteX36" fmla="*/ 6287266 w 11088796"/>
              <a:gd name="connsiteY36" fmla="*/ 10505862 h 13491341"/>
              <a:gd name="connsiteX37" fmla="*/ 1616888 w 11088796"/>
              <a:gd name="connsiteY37" fmla="*/ 6947860 h 13491341"/>
              <a:gd name="connsiteX38" fmla="*/ 1551927 w 11088796"/>
              <a:gd name="connsiteY38" fmla="*/ 6321692 h 13491341"/>
              <a:gd name="connsiteX39" fmla="*/ 1945410 w 11088796"/>
              <a:gd name="connsiteY39" fmla="*/ 6115309 h 13491341"/>
              <a:gd name="connsiteX40" fmla="*/ 1120711 w 11088796"/>
              <a:gd name="connsiteY40" fmla="*/ 3826332 h 13491341"/>
              <a:gd name="connsiteX41" fmla="*/ 1362501 w 11088796"/>
              <a:gd name="connsiteY41" fmla="*/ 3910611 h 13491341"/>
              <a:gd name="connsiteX42" fmla="*/ 9297658 w 11088796"/>
              <a:gd name="connsiteY42" fmla="*/ 9955798 h 13491341"/>
              <a:gd name="connsiteX43" fmla="*/ 9344772 w 11088796"/>
              <a:gd name="connsiteY43" fmla="*/ 10560687 h 13491341"/>
              <a:gd name="connsiteX44" fmla="*/ 8749084 w 11088796"/>
              <a:gd name="connsiteY44" fmla="*/ 10675877 h 13491341"/>
              <a:gd name="connsiteX45" fmla="*/ 813928 w 11088796"/>
              <a:gd name="connsiteY45" fmla="*/ 4630689 h 13491341"/>
              <a:gd name="connsiteX46" fmla="*/ 744971 w 11088796"/>
              <a:gd name="connsiteY46" fmla="*/ 4009160 h 13491341"/>
              <a:gd name="connsiteX47" fmla="*/ 1120711 w 11088796"/>
              <a:gd name="connsiteY47" fmla="*/ 3826332 h 13491341"/>
              <a:gd name="connsiteX48" fmla="*/ 4227254 w 11088796"/>
              <a:gd name="connsiteY48" fmla="*/ 2790686 h 13491341"/>
              <a:gd name="connsiteX49" fmla="*/ 4454070 w 11088796"/>
              <a:gd name="connsiteY49" fmla="*/ 2860658 h 13491341"/>
              <a:gd name="connsiteX50" fmla="*/ 9475564 w 11088796"/>
              <a:gd name="connsiteY50" fmla="*/ 6686148 h 13491341"/>
              <a:gd name="connsiteX51" fmla="*/ 9504938 w 11088796"/>
              <a:gd name="connsiteY51" fmla="*/ 7321320 h 13491341"/>
              <a:gd name="connsiteX52" fmla="*/ 8903564 w 11088796"/>
              <a:gd name="connsiteY52" fmla="*/ 7436978 h 13491341"/>
              <a:gd name="connsiteX53" fmla="*/ 3882070 w 11088796"/>
              <a:gd name="connsiteY53" fmla="*/ 3611488 h 13491341"/>
              <a:gd name="connsiteX54" fmla="*/ 3837020 w 11088796"/>
              <a:gd name="connsiteY54" fmla="*/ 3003370 h 13491341"/>
              <a:gd name="connsiteX55" fmla="*/ 4227254 w 11088796"/>
              <a:gd name="connsiteY55" fmla="*/ 2790686 h 13491341"/>
              <a:gd name="connsiteX56" fmla="*/ 5978286 w 11088796"/>
              <a:gd name="connsiteY56" fmla="*/ 2454748 h 13491341"/>
              <a:gd name="connsiteX57" fmla="*/ 6213830 w 11088796"/>
              <a:gd name="connsiteY57" fmla="*/ 2544466 h 13491341"/>
              <a:gd name="connsiteX58" fmla="*/ 9303674 w 11088796"/>
              <a:gd name="connsiteY58" fmla="*/ 4898383 h 13491341"/>
              <a:gd name="connsiteX59" fmla="*/ 9350860 w 11088796"/>
              <a:gd name="connsiteY59" fmla="*/ 5503319 h 13491341"/>
              <a:gd name="connsiteX60" fmla="*/ 8755108 w 11088796"/>
              <a:gd name="connsiteY60" fmla="*/ 5618451 h 13491341"/>
              <a:gd name="connsiteX61" fmla="*/ 5665264 w 11088796"/>
              <a:gd name="connsiteY61" fmla="*/ 3264535 h 13491341"/>
              <a:gd name="connsiteX62" fmla="*/ 5596232 w 11088796"/>
              <a:gd name="connsiteY62" fmla="*/ 2642955 h 13491341"/>
              <a:gd name="connsiteX63" fmla="*/ 5978286 w 11088796"/>
              <a:gd name="connsiteY63" fmla="*/ 2454748 h 13491341"/>
              <a:gd name="connsiteX64" fmla="*/ 1124504 w 11088796"/>
              <a:gd name="connsiteY64" fmla="*/ 2113497 h 13491341"/>
              <a:gd name="connsiteX65" fmla="*/ 1366063 w 11088796"/>
              <a:gd name="connsiteY65" fmla="*/ 2195470 h 13491341"/>
              <a:gd name="connsiteX66" fmla="*/ 10938820 w 11088796"/>
              <a:gd name="connsiteY66" fmla="*/ 9488219 h 13491341"/>
              <a:gd name="connsiteX67" fmla="*/ 10982418 w 11088796"/>
              <a:gd name="connsiteY67" fmla="*/ 10098117 h 13491341"/>
              <a:gd name="connsiteX68" fmla="*/ 10366800 w 11088796"/>
              <a:gd name="connsiteY68" fmla="*/ 10239076 h 13491341"/>
              <a:gd name="connsiteX69" fmla="*/ 794043 w 11088796"/>
              <a:gd name="connsiteY69" fmla="*/ 2946327 h 13491341"/>
              <a:gd name="connsiteX70" fmla="*/ 744627 w 11088796"/>
              <a:gd name="connsiteY70" fmla="*/ 2298728 h 13491341"/>
              <a:gd name="connsiteX71" fmla="*/ 1124504 w 11088796"/>
              <a:gd name="connsiteY71" fmla="*/ 2113497 h 13491341"/>
              <a:gd name="connsiteX72" fmla="*/ 7356102 w 11088796"/>
              <a:gd name="connsiteY72" fmla="*/ 1797588 h 13491341"/>
              <a:gd name="connsiteX73" fmla="*/ 7581448 w 11088796"/>
              <a:gd name="connsiteY73" fmla="*/ 1868497 h 13491341"/>
              <a:gd name="connsiteX74" fmla="*/ 9593352 w 11088796"/>
              <a:gd name="connsiteY74" fmla="*/ 3401213 h 13491341"/>
              <a:gd name="connsiteX75" fmla="*/ 9637536 w 11088796"/>
              <a:gd name="connsiteY75" fmla="*/ 4008670 h 13491341"/>
              <a:gd name="connsiteX76" fmla="*/ 9021352 w 11088796"/>
              <a:gd name="connsiteY76" fmla="*/ 4152044 h 13491341"/>
              <a:gd name="connsiteX77" fmla="*/ 7009448 w 11088796"/>
              <a:gd name="connsiteY77" fmla="*/ 2619328 h 13491341"/>
              <a:gd name="connsiteX78" fmla="*/ 6984064 w 11088796"/>
              <a:gd name="connsiteY78" fmla="*/ 1987194 h 13491341"/>
              <a:gd name="connsiteX79" fmla="*/ 7356102 w 11088796"/>
              <a:gd name="connsiteY79" fmla="*/ 1797588 h 13491341"/>
              <a:gd name="connsiteX80" fmla="*/ 8626238 w 11088796"/>
              <a:gd name="connsiteY80" fmla="*/ 1077861 h 13491341"/>
              <a:gd name="connsiteX81" fmla="*/ 8867664 w 11088796"/>
              <a:gd name="connsiteY81" fmla="*/ 1161018 h 13491341"/>
              <a:gd name="connsiteX82" fmla="*/ 9942284 w 11088796"/>
              <a:gd name="connsiteY82" fmla="*/ 1979689 h 13491341"/>
              <a:gd name="connsiteX83" fmla="*/ 10009308 w 11088796"/>
              <a:gd name="connsiteY83" fmla="*/ 2604557 h 13491341"/>
              <a:gd name="connsiteX84" fmla="*/ 9370276 w 11088796"/>
              <a:gd name="connsiteY84" fmla="*/ 2730530 h 13491341"/>
              <a:gd name="connsiteX85" fmla="*/ 8295656 w 11088796"/>
              <a:gd name="connsiteY85" fmla="*/ 1911858 h 13491341"/>
              <a:gd name="connsiteX86" fmla="*/ 8250554 w 11088796"/>
              <a:gd name="connsiteY86" fmla="*/ 1264696 h 13491341"/>
              <a:gd name="connsiteX87" fmla="*/ 8626238 w 11088796"/>
              <a:gd name="connsiteY87" fmla="*/ 1077861 h 13491341"/>
              <a:gd name="connsiteX88" fmla="*/ 9447378 w 11088796"/>
              <a:gd name="connsiteY88" fmla="*/ 1 h 13491341"/>
              <a:gd name="connsiteX89" fmla="*/ 9689796 w 11088796"/>
              <a:gd name="connsiteY89" fmla="*/ 81858 h 13491341"/>
              <a:gd name="connsiteX90" fmla="*/ 10764416 w 11088796"/>
              <a:gd name="connsiteY90" fmla="*/ 900529 h 13491341"/>
              <a:gd name="connsiteX91" fmla="*/ 10812642 w 11088796"/>
              <a:gd name="connsiteY91" fmla="*/ 1550070 h 13491341"/>
              <a:gd name="connsiteX92" fmla="*/ 10192408 w 11088796"/>
              <a:gd name="connsiteY92" fmla="*/ 1651368 h 13491341"/>
              <a:gd name="connsiteX93" fmla="*/ 9117788 w 11088796"/>
              <a:gd name="connsiteY93" fmla="*/ 832697 h 13491341"/>
              <a:gd name="connsiteX94" fmla="*/ 9053888 w 11088796"/>
              <a:gd name="connsiteY94" fmla="*/ 210211 h 13491341"/>
              <a:gd name="connsiteX95" fmla="*/ 9447378 w 11088796"/>
              <a:gd name="connsiteY95" fmla="*/ 1 h 1349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088796" h="13491341">
                <a:moveTo>
                  <a:pt x="490691" y="11756903"/>
                </a:moveTo>
                <a:cubicBezTo>
                  <a:pt x="576640" y="11756478"/>
                  <a:pt x="661187" y="11782498"/>
                  <a:pt x="733817" y="11837830"/>
                </a:cubicBezTo>
                <a:cubicBezTo>
                  <a:pt x="733817" y="11837830"/>
                  <a:pt x="733817" y="11837830"/>
                  <a:pt x="1808437" y="12656501"/>
                </a:cubicBezTo>
                <a:cubicBezTo>
                  <a:pt x="2002119" y="12804053"/>
                  <a:pt x="2020477" y="13091014"/>
                  <a:pt x="1856663" y="13306044"/>
                </a:cubicBezTo>
                <a:cubicBezTo>
                  <a:pt x="1708962" y="13499922"/>
                  <a:pt x="1430112" y="13554893"/>
                  <a:pt x="1236430" y="13407341"/>
                </a:cubicBezTo>
                <a:cubicBezTo>
                  <a:pt x="1236430" y="13407341"/>
                  <a:pt x="1236430" y="13407341"/>
                  <a:pt x="161810" y="12588671"/>
                </a:cubicBezTo>
                <a:cubicBezTo>
                  <a:pt x="-31872" y="12441120"/>
                  <a:pt x="-49792" y="12160062"/>
                  <a:pt x="97910" y="11966183"/>
                </a:cubicBezTo>
                <a:cubicBezTo>
                  <a:pt x="200294" y="11831790"/>
                  <a:pt x="347442" y="11757613"/>
                  <a:pt x="490691" y="11756903"/>
                </a:cubicBezTo>
                <a:close/>
                <a:moveTo>
                  <a:pt x="1287637" y="10710803"/>
                </a:moveTo>
                <a:cubicBezTo>
                  <a:pt x="1369716" y="10715457"/>
                  <a:pt x="1451110" y="10745615"/>
                  <a:pt x="1523741" y="10800947"/>
                </a:cubicBezTo>
                <a:cubicBezTo>
                  <a:pt x="1523741" y="10800947"/>
                  <a:pt x="1523741" y="10800947"/>
                  <a:pt x="2598361" y="11619618"/>
                </a:cubicBezTo>
                <a:cubicBezTo>
                  <a:pt x="2792042" y="11767170"/>
                  <a:pt x="2832808" y="12024717"/>
                  <a:pt x="2667707" y="12241437"/>
                </a:cubicBezTo>
                <a:cubicBezTo>
                  <a:pt x="2521245" y="12433688"/>
                  <a:pt x="2243477" y="12487239"/>
                  <a:pt x="2049794" y="12339687"/>
                </a:cubicBezTo>
                <a:cubicBezTo>
                  <a:pt x="2049794" y="12339687"/>
                  <a:pt x="2049794" y="12339687"/>
                  <a:pt x="975175" y="11521017"/>
                </a:cubicBezTo>
                <a:cubicBezTo>
                  <a:pt x="781493" y="11373465"/>
                  <a:pt x="762492" y="11093830"/>
                  <a:pt x="908953" y="10901578"/>
                </a:cubicBezTo>
                <a:cubicBezTo>
                  <a:pt x="1012143" y="10766128"/>
                  <a:pt x="1150840" y="10703045"/>
                  <a:pt x="1287637" y="10710803"/>
                </a:cubicBezTo>
                <a:close/>
                <a:moveTo>
                  <a:pt x="1721569" y="9334566"/>
                </a:moveTo>
                <a:cubicBezTo>
                  <a:pt x="1803463" y="9333793"/>
                  <a:pt x="1882852" y="9356669"/>
                  <a:pt x="1947183" y="9405678"/>
                </a:cubicBezTo>
                <a:cubicBezTo>
                  <a:pt x="1947183" y="9405678"/>
                  <a:pt x="1947183" y="9405678"/>
                  <a:pt x="3834230" y="10843275"/>
                </a:cubicBezTo>
                <a:cubicBezTo>
                  <a:pt x="4005780" y="10973966"/>
                  <a:pt x="4026594" y="11257225"/>
                  <a:pt x="3878894" y="11451101"/>
                </a:cubicBezTo>
                <a:cubicBezTo>
                  <a:pt x="3712398" y="11669653"/>
                  <a:pt x="3433780" y="11724797"/>
                  <a:pt x="3262230" y="11594106"/>
                </a:cubicBezTo>
                <a:cubicBezTo>
                  <a:pt x="3262230" y="11594106"/>
                  <a:pt x="3262230" y="11594106"/>
                  <a:pt x="1375183" y="10156508"/>
                </a:cubicBezTo>
                <a:cubicBezTo>
                  <a:pt x="1203633" y="10025818"/>
                  <a:pt x="1182818" y="9742560"/>
                  <a:pt x="1349316" y="9524008"/>
                </a:cubicBezTo>
                <a:cubicBezTo>
                  <a:pt x="1441628" y="9402835"/>
                  <a:pt x="1585080" y="9335855"/>
                  <a:pt x="1721569" y="9334566"/>
                </a:cubicBezTo>
                <a:close/>
                <a:moveTo>
                  <a:pt x="2101387" y="7936576"/>
                </a:moveTo>
                <a:cubicBezTo>
                  <a:pt x="2186631" y="7938355"/>
                  <a:pt x="2271321" y="7965270"/>
                  <a:pt x="2344041" y="8020670"/>
                </a:cubicBezTo>
                <a:cubicBezTo>
                  <a:pt x="2344041" y="8020670"/>
                  <a:pt x="2344041" y="8020670"/>
                  <a:pt x="5052676" y="10084172"/>
                </a:cubicBezTo>
                <a:cubicBezTo>
                  <a:pt x="5246596" y="10231905"/>
                  <a:pt x="5267826" y="10515482"/>
                  <a:pt x="5120124" y="10709361"/>
                </a:cubicBezTo>
                <a:cubicBezTo>
                  <a:pt x="4953624" y="10927915"/>
                  <a:pt x="4674590" y="10982744"/>
                  <a:pt x="4480668" y="10835011"/>
                </a:cubicBezTo>
                <a:cubicBezTo>
                  <a:pt x="4480668" y="10835011"/>
                  <a:pt x="4480668" y="10835011"/>
                  <a:pt x="1772034" y="8771509"/>
                </a:cubicBezTo>
                <a:cubicBezTo>
                  <a:pt x="1578113" y="8623776"/>
                  <a:pt x="1556883" y="8340198"/>
                  <a:pt x="1723383" y="8121644"/>
                </a:cubicBezTo>
                <a:cubicBezTo>
                  <a:pt x="1815697" y="8000470"/>
                  <a:pt x="1959313" y="7933611"/>
                  <a:pt x="2101387" y="7936576"/>
                </a:cubicBezTo>
                <a:close/>
                <a:moveTo>
                  <a:pt x="1945410" y="6115309"/>
                </a:moveTo>
                <a:cubicBezTo>
                  <a:pt x="2031653" y="6115412"/>
                  <a:pt x="2116421" y="6141783"/>
                  <a:pt x="2188908" y="6197004"/>
                </a:cubicBezTo>
                <a:cubicBezTo>
                  <a:pt x="2188908" y="6197004"/>
                  <a:pt x="2188908" y="6197004"/>
                  <a:pt x="6859286" y="9755006"/>
                </a:cubicBezTo>
                <a:cubicBezTo>
                  <a:pt x="7052586" y="9902268"/>
                  <a:pt x="7052554" y="10173950"/>
                  <a:pt x="6889502" y="10387978"/>
                </a:cubicBezTo>
                <a:cubicBezTo>
                  <a:pt x="6742488" y="10580955"/>
                  <a:pt x="6480566" y="10653123"/>
                  <a:pt x="6287266" y="10505862"/>
                </a:cubicBezTo>
                <a:cubicBezTo>
                  <a:pt x="6287266" y="10505862"/>
                  <a:pt x="6287266" y="10505862"/>
                  <a:pt x="1616888" y="6947860"/>
                </a:cubicBezTo>
                <a:cubicBezTo>
                  <a:pt x="1423588" y="6800599"/>
                  <a:pt x="1404912" y="6514668"/>
                  <a:pt x="1551927" y="6321692"/>
                </a:cubicBezTo>
                <a:cubicBezTo>
                  <a:pt x="1653834" y="6187921"/>
                  <a:pt x="1801671" y="6115135"/>
                  <a:pt x="1945410" y="6115309"/>
                </a:cubicBezTo>
                <a:close/>
                <a:moveTo>
                  <a:pt x="1120711" y="3826332"/>
                </a:moveTo>
                <a:cubicBezTo>
                  <a:pt x="1205571" y="3828346"/>
                  <a:pt x="1289952" y="3855341"/>
                  <a:pt x="1362501" y="3910611"/>
                </a:cubicBezTo>
                <a:cubicBezTo>
                  <a:pt x="1362501" y="3910611"/>
                  <a:pt x="1362501" y="3910611"/>
                  <a:pt x="9297658" y="9955798"/>
                </a:cubicBezTo>
                <a:cubicBezTo>
                  <a:pt x="9491122" y="10103183"/>
                  <a:pt x="9491234" y="10368433"/>
                  <a:pt x="9344772" y="10560687"/>
                </a:cubicBezTo>
                <a:cubicBezTo>
                  <a:pt x="9179666" y="10777410"/>
                  <a:pt x="8942548" y="10823263"/>
                  <a:pt x="8749084" y="10675877"/>
                </a:cubicBezTo>
                <a:cubicBezTo>
                  <a:pt x="8749084" y="10675877"/>
                  <a:pt x="8749084" y="10675877"/>
                  <a:pt x="813928" y="4630689"/>
                </a:cubicBezTo>
                <a:cubicBezTo>
                  <a:pt x="620463" y="4483305"/>
                  <a:pt x="579867" y="4225882"/>
                  <a:pt x="744971" y="4009160"/>
                </a:cubicBezTo>
                <a:cubicBezTo>
                  <a:pt x="836511" y="3889001"/>
                  <a:pt x="979277" y="3822972"/>
                  <a:pt x="1120711" y="3826332"/>
                </a:cubicBezTo>
                <a:close/>
                <a:moveTo>
                  <a:pt x="4227254" y="2790686"/>
                </a:moveTo>
                <a:cubicBezTo>
                  <a:pt x="4310200" y="2788659"/>
                  <a:pt x="4389662" y="2811590"/>
                  <a:pt x="4454070" y="2860658"/>
                </a:cubicBezTo>
                <a:cubicBezTo>
                  <a:pt x="4454070" y="2860658"/>
                  <a:pt x="4454070" y="2860658"/>
                  <a:pt x="9475564" y="6686148"/>
                </a:cubicBezTo>
                <a:cubicBezTo>
                  <a:pt x="9647320" y="6816995"/>
                  <a:pt x="9671436" y="7102770"/>
                  <a:pt x="9504938" y="7321320"/>
                </a:cubicBezTo>
                <a:cubicBezTo>
                  <a:pt x="9357238" y="7515197"/>
                  <a:pt x="9075320" y="7567825"/>
                  <a:pt x="8903564" y="7436978"/>
                </a:cubicBezTo>
                <a:cubicBezTo>
                  <a:pt x="8903564" y="7436978"/>
                  <a:pt x="8903564" y="7436978"/>
                  <a:pt x="3882070" y="3611488"/>
                </a:cubicBezTo>
                <a:cubicBezTo>
                  <a:pt x="3710313" y="3480640"/>
                  <a:pt x="3689321" y="3197246"/>
                  <a:pt x="3837020" y="3003370"/>
                </a:cubicBezTo>
                <a:cubicBezTo>
                  <a:pt x="3941082" y="2866775"/>
                  <a:pt x="4089010" y="2794065"/>
                  <a:pt x="4227254" y="2790686"/>
                </a:cubicBezTo>
                <a:close/>
                <a:moveTo>
                  <a:pt x="5978286" y="2454748"/>
                </a:moveTo>
                <a:cubicBezTo>
                  <a:pt x="6060956" y="2459853"/>
                  <a:pt x="6142436" y="2490076"/>
                  <a:pt x="6213830" y="2544466"/>
                </a:cubicBezTo>
                <a:cubicBezTo>
                  <a:pt x="6213830" y="2544466"/>
                  <a:pt x="6213830" y="2544466"/>
                  <a:pt x="9303674" y="4898383"/>
                </a:cubicBezTo>
                <a:cubicBezTo>
                  <a:pt x="9497180" y="5045798"/>
                  <a:pt x="9515962" y="5286598"/>
                  <a:pt x="9350860" y="5503319"/>
                </a:cubicBezTo>
                <a:cubicBezTo>
                  <a:pt x="9204398" y="5695570"/>
                  <a:pt x="8948614" y="5765868"/>
                  <a:pt x="8755108" y="5618451"/>
                </a:cubicBezTo>
                <a:cubicBezTo>
                  <a:pt x="8755108" y="5618451"/>
                  <a:pt x="8755108" y="5618451"/>
                  <a:pt x="5665264" y="3264535"/>
                </a:cubicBezTo>
                <a:cubicBezTo>
                  <a:pt x="5474880" y="3119496"/>
                  <a:pt x="5449770" y="2835207"/>
                  <a:pt x="5596232" y="2642955"/>
                </a:cubicBezTo>
                <a:cubicBezTo>
                  <a:pt x="5699420" y="2507505"/>
                  <a:pt x="5840504" y="2446239"/>
                  <a:pt x="5978286" y="2454748"/>
                </a:cubicBezTo>
                <a:close/>
                <a:moveTo>
                  <a:pt x="1124504" y="2113497"/>
                </a:moveTo>
                <a:cubicBezTo>
                  <a:pt x="1210071" y="2114841"/>
                  <a:pt x="1294642" y="2141060"/>
                  <a:pt x="1366063" y="2195470"/>
                </a:cubicBezTo>
                <a:cubicBezTo>
                  <a:pt x="1366063" y="2195470"/>
                  <a:pt x="1366063" y="2195470"/>
                  <a:pt x="10938820" y="9488219"/>
                </a:cubicBezTo>
                <a:cubicBezTo>
                  <a:pt x="11132398" y="9635692"/>
                  <a:pt x="11129432" y="9905139"/>
                  <a:pt x="10982418" y="10098117"/>
                </a:cubicBezTo>
                <a:cubicBezTo>
                  <a:pt x="10819366" y="10312145"/>
                  <a:pt x="10560378" y="10386547"/>
                  <a:pt x="10366800" y="10239076"/>
                </a:cubicBezTo>
                <a:cubicBezTo>
                  <a:pt x="10366800" y="10239076"/>
                  <a:pt x="10366800" y="10239076"/>
                  <a:pt x="794043" y="2946327"/>
                </a:cubicBezTo>
                <a:cubicBezTo>
                  <a:pt x="603587" y="2801233"/>
                  <a:pt x="581575" y="2512756"/>
                  <a:pt x="744627" y="2298728"/>
                </a:cubicBezTo>
                <a:cubicBezTo>
                  <a:pt x="836511" y="2178117"/>
                  <a:pt x="981892" y="2111258"/>
                  <a:pt x="1124504" y="2113497"/>
                </a:cubicBezTo>
                <a:close/>
                <a:moveTo>
                  <a:pt x="7356102" y="1797588"/>
                </a:moveTo>
                <a:cubicBezTo>
                  <a:pt x="7437918" y="1796756"/>
                  <a:pt x="7517214" y="1819562"/>
                  <a:pt x="7581448" y="1868497"/>
                </a:cubicBezTo>
                <a:cubicBezTo>
                  <a:pt x="7581448" y="1868497"/>
                  <a:pt x="7581448" y="1868497"/>
                  <a:pt x="9593352" y="3401213"/>
                </a:cubicBezTo>
                <a:cubicBezTo>
                  <a:pt x="9764644" y="3531709"/>
                  <a:pt x="9785234" y="3814795"/>
                  <a:pt x="9637536" y="4008670"/>
                </a:cubicBezTo>
                <a:cubicBezTo>
                  <a:pt x="9471038" y="4227222"/>
                  <a:pt x="9192646" y="4282538"/>
                  <a:pt x="9021352" y="4152044"/>
                </a:cubicBezTo>
                <a:cubicBezTo>
                  <a:pt x="9021352" y="4152044"/>
                  <a:pt x="9021352" y="4152044"/>
                  <a:pt x="7009448" y="2619328"/>
                </a:cubicBezTo>
                <a:cubicBezTo>
                  <a:pt x="6838156" y="2488833"/>
                  <a:pt x="6817566" y="2205746"/>
                  <a:pt x="6984064" y="1987194"/>
                </a:cubicBezTo>
                <a:cubicBezTo>
                  <a:pt x="7076376" y="1866022"/>
                  <a:pt x="7219740" y="1798975"/>
                  <a:pt x="7356102" y="1797588"/>
                </a:cubicBezTo>
                <a:close/>
                <a:moveTo>
                  <a:pt x="8626238" y="1077861"/>
                </a:moveTo>
                <a:cubicBezTo>
                  <a:pt x="8710866" y="1079170"/>
                  <a:pt x="8795034" y="1105687"/>
                  <a:pt x="8867664" y="1161018"/>
                </a:cubicBezTo>
                <a:cubicBezTo>
                  <a:pt x="8867664" y="1161018"/>
                  <a:pt x="8867664" y="1161018"/>
                  <a:pt x="9942284" y="1979689"/>
                </a:cubicBezTo>
                <a:cubicBezTo>
                  <a:pt x="10135964" y="2127242"/>
                  <a:pt x="10157008" y="2410678"/>
                  <a:pt x="10009308" y="2604557"/>
                </a:cubicBezTo>
                <a:cubicBezTo>
                  <a:pt x="9842808" y="2823111"/>
                  <a:pt x="9563958" y="2878081"/>
                  <a:pt x="9370276" y="2730530"/>
                </a:cubicBezTo>
                <a:cubicBezTo>
                  <a:pt x="9370276" y="2730530"/>
                  <a:pt x="9370276" y="2730530"/>
                  <a:pt x="8295656" y="1911858"/>
                </a:cubicBezTo>
                <a:cubicBezTo>
                  <a:pt x="8101974" y="1764307"/>
                  <a:pt x="8084054" y="1483251"/>
                  <a:pt x="8250554" y="1264696"/>
                </a:cubicBezTo>
                <a:cubicBezTo>
                  <a:pt x="8342868" y="1143522"/>
                  <a:pt x="8485190" y="1075680"/>
                  <a:pt x="8626238" y="1077861"/>
                </a:cubicBezTo>
                <a:close/>
                <a:moveTo>
                  <a:pt x="9447378" y="1"/>
                </a:moveTo>
                <a:cubicBezTo>
                  <a:pt x="9532998" y="9"/>
                  <a:pt x="9617166" y="26526"/>
                  <a:pt x="9689796" y="81858"/>
                </a:cubicBezTo>
                <a:cubicBezTo>
                  <a:pt x="9689796" y="81858"/>
                  <a:pt x="9689796" y="81858"/>
                  <a:pt x="10764416" y="900529"/>
                </a:cubicBezTo>
                <a:cubicBezTo>
                  <a:pt x="10958096" y="1048080"/>
                  <a:pt x="10979140" y="1331516"/>
                  <a:pt x="10812642" y="1550070"/>
                </a:cubicBezTo>
                <a:cubicBezTo>
                  <a:pt x="10664940" y="1743949"/>
                  <a:pt x="10386090" y="1798919"/>
                  <a:pt x="10192408" y="1651368"/>
                </a:cubicBezTo>
                <a:cubicBezTo>
                  <a:pt x="10192408" y="1651368"/>
                  <a:pt x="10192408" y="1651368"/>
                  <a:pt x="9117788" y="832697"/>
                </a:cubicBezTo>
                <a:cubicBezTo>
                  <a:pt x="8924106" y="685146"/>
                  <a:pt x="8906186" y="404090"/>
                  <a:pt x="9053888" y="210211"/>
                </a:cubicBezTo>
                <a:cubicBezTo>
                  <a:pt x="9157950" y="73615"/>
                  <a:pt x="9304680" y="-11"/>
                  <a:pt x="9447378" y="1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339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48104" y="3612994"/>
            <a:ext cx="5819852" cy="279518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409752" y="3612994"/>
            <a:ext cx="5819852" cy="279518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9278928" y="3612994"/>
            <a:ext cx="5819852" cy="279518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232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et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5291436" y="3411210"/>
            <a:ext cx="7434751" cy="801688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951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4091686"/>
            <a:ext cx="12105684" cy="676960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804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" y="0"/>
            <a:ext cx="8675647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15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11"/>
            <a:ext cx="5484971" cy="730250"/>
          </a:xfrm>
          <a:prstGeom prst="rect">
            <a:avLst/>
          </a:prstGeom>
        </p:spPr>
        <p:txBody>
          <a:bodyPr lIns="91356" tIns="45672" rIns="91356" bIns="45672"/>
          <a:lstStyle/>
          <a:p>
            <a:fld id="{C764DE79-268F-4C1A-8933-263129D2AF90}" type="datetimeFigureOut">
              <a:rPr lang="en-US" dirty="0"/>
              <a:t>04/06/18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11"/>
            <a:ext cx="8227457" cy="730250"/>
          </a:xfrm>
          <a:prstGeom prst="rect">
            <a:avLst/>
          </a:prstGeom>
        </p:spPr>
        <p:txBody>
          <a:bodyPr lIns="91356" tIns="45672" rIns="91356" bIns="45672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11"/>
            <a:ext cx="5484971" cy="730250"/>
          </a:xfrm>
          <a:prstGeom prst="rect">
            <a:avLst/>
          </a:prstGeom>
        </p:spPr>
        <p:txBody>
          <a:bodyPr lIns="91356" tIns="45672" rIns="91356" bIns="45672"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sk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682362" y="3945715"/>
            <a:ext cx="2935225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978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hone_device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3936717" y="3247698"/>
            <a:ext cx="7241628" cy="128751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3527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phone_device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253206" y="6230198"/>
            <a:ext cx="5756335" cy="102067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36047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730081" y="4665525"/>
            <a:ext cx="2935225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3403700" y="4665525"/>
            <a:ext cx="2935225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008740" y="4665525"/>
            <a:ext cx="2935225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682362" y="4665525"/>
            <a:ext cx="2935225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5964" y="12712711"/>
            <a:ext cx="5484971" cy="730250"/>
          </a:xfrm>
          <a:prstGeom prst="rect">
            <a:avLst/>
          </a:prstGeom>
        </p:spPr>
        <p:txBody>
          <a:bodyPr lIns="91356" tIns="45672" rIns="91356" bIns="45672"/>
          <a:lstStyle/>
          <a:p>
            <a:fld id="{C764DE79-268F-4C1A-8933-263129D2AF90}" type="datetimeFigureOut">
              <a:rPr lang="en-US" dirty="0"/>
              <a:t>04/06/18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5097" y="12712711"/>
            <a:ext cx="8227457" cy="730250"/>
          </a:xfrm>
          <a:prstGeom prst="rect">
            <a:avLst/>
          </a:prstGeom>
        </p:spPr>
        <p:txBody>
          <a:bodyPr lIns="91356" tIns="45672" rIns="91356" bIns="45672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16715" y="12712711"/>
            <a:ext cx="5484971" cy="730250"/>
          </a:xfrm>
          <a:prstGeom prst="rect">
            <a:avLst/>
          </a:prstGeom>
        </p:spPr>
        <p:txBody>
          <a:bodyPr lIns="91356" tIns="45672" rIns="91356" bIns="45672"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8" y="914400"/>
            <a:ext cx="7862427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61"/>
            <a:ext cx="12341185" cy="9747250"/>
          </a:xfrm>
        </p:spPr>
        <p:txBody>
          <a:bodyPr/>
          <a:lstStyle>
            <a:lvl1pPr>
              <a:defRPr sz="6400"/>
            </a:lvl1pPr>
            <a:lvl2pPr>
              <a:defRPr sz="57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38" y="4114800"/>
            <a:ext cx="7862427" cy="7623176"/>
          </a:xfrm>
        </p:spPr>
        <p:txBody>
          <a:bodyPr/>
          <a:lstStyle>
            <a:lvl1pPr marL="0" indent="0">
              <a:buNone/>
              <a:defRPr sz="3100"/>
            </a:lvl1pPr>
            <a:lvl2pPr marL="913303" indent="0">
              <a:buNone/>
              <a:defRPr sz="2900"/>
            </a:lvl2pPr>
            <a:lvl3pPr marL="1826605" indent="0">
              <a:buNone/>
              <a:defRPr sz="2400"/>
            </a:lvl3pPr>
            <a:lvl4pPr marL="2739908" indent="0">
              <a:buNone/>
              <a:defRPr sz="1900"/>
            </a:lvl4pPr>
            <a:lvl5pPr marL="3653213" indent="0">
              <a:buNone/>
              <a:defRPr sz="1900"/>
            </a:lvl5pPr>
            <a:lvl6pPr marL="4566513" indent="0">
              <a:buNone/>
              <a:defRPr sz="1900"/>
            </a:lvl6pPr>
            <a:lvl7pPr marL="5479816" indent="0">
              <a:buNone/>
              <a:defRPr sz="1900"/>
            </a:lvl7pPr>
            <a:lvl8pPr marL="6393126" indent="0">
              <a:buNone/>
              <a:defRPr sz="1900"/>
            </a:lvl8pPr>
            <a:lvl9pPr marL="7306428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11"/>
            <a:ext cx="5484971" cy="730250"/>
          </a:xfrm>
          <a:prstGeom prst="rect">
            <a:avLst/>
          </a:prstGeom>
        </p:spPr>
        <p:txBody>
          <a:bodyPr lIns="91356" tIns="45672" rIns="91356" bIns="45672"/>
          <a:lstStyle/>
          <a:p>
            <a:fld id="{C764DE79-268F-4C1A-8933-263129D2AF90}" type="datetimeFigureOut">
              <a:rPr lang="en-US" dirty="0"/>
              <a:t>04/06/18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5097" y="12712711"/>
            <a:ext cx="8227457" cy="730250"/>
          </a:xfrm>
          <a:prstGeom prst="rect">
            <a:avLst/>
          </a:prstGeom>
        </p:spPr>
        <p:txBody>
          <a:bodyPr lIns="91356" tIns="45672" rIns="91356" bIns="4567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16715" y="12712711"/>
            <a:ext cx="5484971" cy="730250"/>
          </a:xfrm>
          <a:prstGeom prst="rect">
            <a:avLst/>
          </a:prstGeom>
        </p:spPr>
        <p:txBody>
          <a:bodyPr lIns="91356" tIns="45672" rIns="91356" bIns="45672"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8" y="914400"/>
            <a:ext cx="7862427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861"/>
            <a:ext cx="12341185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3303" indent="0">
              <a:buNone/>
              <a:defRPr sz="5700"/>
            </a:lvl2pPr>
            <a:lvl3pPr marL="1826605" indent="0">
              <a:buNone/>
              <a:defRPr sz="4800"/>
            </a:lvl3pPr>
            <a:lvl4pPr marL="2739908" indent="0">
              <a:buNone/>
              <a:defRPr sz="4000"/>
            </a:lvl4pPr>
            <a:lvl5pPr marL="3653213" indent="0">
              <a:buNone/>
              <a:defRPr sz="4000"/>
            </a:lvl5pPr>
            <a:lvl6pPr marL="4566513" indent="0">
              <a:buNone/>
              <a:defRPr sz="4000"/>
            </a:lvl6pPr>
            <a:lvl7pPr marL="5479816" indent="0">
              <a:buNone/>
              <a:defRPr sz="4000"/>
            </a:lvl7pPr>
            <a:lvl8pPr marL="6393126" indent="0">
              <a:buNone/>
              <a:defRPr sz="4000"/>
            </a:lvl8pPr>
            <a:lvl9pPr marL="7306428" indent="0">
              <a:buNone/>
              <a:defRPr sz="4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38" y="4114800"/>
            <a:ext cx="7862427" cy="7623176"/>
          </a:xfrm>
        </p:spPr>
        <p:txBody>
          <a:bodyPr/>
          <a:lstStyle>
            <a:lvl1pPr marL="0" indent="0">
              <a:buNone/>
              <a:defRPr sz="3100"/>
            </a:lvl1pPr>
            <a:lvl2pPr marL="913303" indent="0">
              <a:buNone/>
              <a:defRPr sz="2900"/>
            </a:lvl2pPr>
            <a:lvl3pPr marL="1826605" indent="0">
              <a:buNone/>
              <a:defRPr sz="2400"/>
            </a:lvl3pPr>
            <a:lvl4pPr marL="2739908" indent="0">
              <a:buNone/>
              <a:defRPr sz="1900"/>
            </a:lvl4pPr>
            <a:lvl5pPr marL="3653213" indent="0">
              <a:buNone/>
              <a:defRPr sz="1900"/>
            </a:lvl5pPr>
            <a:lvl6pPr marL="4566513" indent="0">
              <a:buNone/>
              <a:defRPr sz="1900"/>
            </a:lvl6pPr>
            <a:lvl7pPr marL="5479816" indent="0">
              <a:buNone/>
              <a:defRPr sz="1900"/>
            </a:lvl7pPr>
            <a:lvl8pPr marL="6393126" indent="0">
              <a:buNone/>
              <a:defRPr sz="1900"/>
            </a:lvl8pPr>
            <a:lvl9pPr marL="7306428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11"/>
            <a:ext cx="5484971" cy="730250"/>
          </a:xfrm>
          <a:prstGeom prst="rect">
            <a:avLst/>
          </a:prstGeom>
        </p:spPr>
        <p:txBody>
          <a:bodyPr lIns="91356" tIns="45672" rIns="91356" bIns="45672"/>
          <a:lstStyle/>
          <a:p>
            <a:fld id="{C764DE79-268F-4C1A-8933-263129D2AF90}" type="datetimeFigureOut">
              <a:rPr lang="en-US" dirty="0"/>
              <a:t>04/06/18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5097" y="12712711"/>
            <a:ext cx="8227457" cy="730250"/>
          </a:xfrm>
          <a:prstGeom prst="rect">
            <a:avLst/>
          </a:prstGeom>
        </p:spPr>
        <p:txBody>
          <a:bodyPr lIns="91356" tIns="45672" rIns="91356" bIns="4567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16715" y="12712711"/>
            <a:ext cx="5484971" cy="730250"/>
          </a:xfrm>
          <a:prstGeom prst="rect">
            <a:avLst/>
          </a:prstGeom>
        </p:spPr>
        <p:txBody>
          <a:bodyPr lIns="91356" tIns="45672" rIns="91356" bIns="45672"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theme" Target="../theme/theme1.xml"/><Relationship Id="rId4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63.xml"/><Relationship Id="rId22" Type="http://schemas.openxmlformats.org/officeDocument/2006/relationships/theme" Target="../theme/theme2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1160565"/>
            <a:ext cx="21025723" cy="2651126"/>
          </a:xfrm>
          <a:prstGeom prst="rect">
            <a:avLst/>
          </a:prstGeom>
        </p:spPr>
        <p:txBody>
          <a:bodyPr vert="horz" lIns="91356" tIns="45672" rIns="91356" bIns="4567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4081554"/>
            <a:ext cx="21025723" cy="8702676"/>
          </a:xfrm>
          <a:prstGeom prst="rect">
            <a:avLst/>
          </a:prstGeom>
        </p:spPr>
        <p:txBody>
          <a:bodyPr vert="horz" lIns="91356" tIns="45672" rIns="91356" bIns="4567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4581223" y="14711091"/>
            <a:ext cx="184496" cy="646234"/>
          </a:xfrm>
          <a:prstGeom prst="rect">
            <a:avLst/>
          </a:prstGeom>
          <a:noFill/>
        </p:spPr>
        <p:txBody>
          <a:bodyPr wrap="none" lIns="91356" tIns="45672" rIns="91356" bIns="45672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7561860" y="15141393"/>
            <a:ext cx="184496" cy="646234"/>
          </a:xfrm>
          <a:prstGeom prst="rect">
            <a:avLst/>
          </a:prstGeom>
          <a:noFill/>
        </p:spPr>
        <p:txBody>
          <a:bodyPr wrap="none" lIns="91356" tIns="45672" rIns="91356" bIns="45672" rtlCol="0">
            <a:spAutoFit/>
          </a:bodyPr>
          <a:lstStyle/>
          <a:p>
            <a:endParaRPr lang="en-US"/>
          </a:p>
        </p:txBody>
      </p:sp>
      <p:pic>
        <p:nvPicPr>
          <p:cNvPr id="4" name="Picture 3" descr="smartsweep.jpg"/>
          <p:cNvPicPr>
            <a:picLocks noChangeAspect="1"/>
          </p:cNvPicPr>
          <p:nvPr userDrawn="1"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1" b="23999"/>
          <a:stretch/>
        </p:blipFill>
        <p:spPr>
          <a:xfrm>
            <a:off x="21835531" y="12693014"/>
            <a:ext cx="2273301" cy="102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2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  <p:sldLayoutId id="2147483973" r:id="rId18"/>
    <p:sldLayoutId id="2147483974" r:id="rId19"/>
    <p:sldLayoutId id="2147483975" r:id="rId20"/>
    <p:sldLayoutId id="2147483976" r:id="rId21"/>
    <p:sldLayoutId id="2147483977" r:id="rId22"/>
    <p:sldLayoutId id="2147483978" r:id="rId23"/>
    <p:sldLayoutId id="2147483979" r:id="rId24"/>
    <p:sldLayoutId id="2147483980" r:id="rId25"/>
    <p:sldLayoutId id="2147483981" r:id="rId26"/>
    <p:sldLayoutId id="2147483982" r:id="rId27"/>
    <p:sldLayoutId id="2147483983" r:id="rId28"/>
    <p:sldLayoutId id="2147483984" r:id="rId29"/>
    <p:sldLayoutId id="2147483985" r:id="rId30"/>
    <p:sldLayoutId id="2147483986" r:id="rId31"/>
    <p:sldLayoutId id="2147483987" r:id="rId32"/>
    <p:sldLayoutId id="2147483988" r:id="rId33"/>
    <p:sldLayoutId id="2147483989" r:id="rId34"/>
    <p:sldLayoutId id="2147483990" r:id="rId35"/>
    <p:sldLayoutId id="2147483991" r:id="rId36"/>
    <p:sldLayoutId id="2147483992" r:id="rId37"/>
    <p:sldLayoutId id="2147483993" r:id="rId38"/>
    <p:sldLayoutId id="2147483994" r:id="rId39"/>
    <p:sldLayoutId id="2147483995" r:id="rId40"/>
    <p:sldLayoutId id="2147483996" r:id="rId41"/>
    <p:sldLayoutId id="2147483997" r:id="rId42"/>
  </p:sldLayoutIdLst>
  <p:hf hdr="0" ftr="0" dt="0"/>
  <p:txStyles>
    <p:titleStyle>
      <a:lvl1pPr algn="l" defTabSz="1826605" rtl="0" eaLnBrk="1" latinLnBrk="0" hangingPunct="1">
        <a:lnSpc>
          <a:spcPct val="90000"/>
        </a:lnSpc>
        <a:spcBef>
          <a:spcPct val="0"/>
        </a:spcBef>
        <a:buNone/>
        <a:defRPr sz="8800" b="1" i="0" kern="1200">
          <a:solidFill>
            <a:srgbClr val="000000"/>
          </a:solidFill>
          <a:latin typeface="Avenir Black" charset="0"/>
          <a:ea typeface="Avenir Black" charset="0"/>
          <a:cs typeface="Avenir Black" charset="0"/>
        </a:defRPr>
      </a:lvl1pPr>
    </p:titleStyle>
    <p:bodyStyle>
      <a:lvl1pPr marL="456651" indent="-456651" algn="l" defTabSz="1826605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700" kern="1200">
          <a:solidFill>
            <a:srgbClr val="000000"/>
          </a:solidFill>
          <a:latin typeface="Avenir Book" charset="0"/>
          <a:ea typeface="Avenir Book" charset="0"/>
          <a:cs typeface="Avenir Book" charset="0"/>
        </a:defRPr>
      </a:lvl1pPr>
      <a:lvl2pPr marL="1369959" indent="-456651" algn="l" defTabSz="182660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rgbClr val="000000"/>
          </a:solidFill>
          <a:latin typeface="Avenir Book" charset="0"/>
          <a:ea typeface="Avenir Book" charset="0"/>
          <a:cs typeface="Avenir Book" charset="0"/>
        </a:defRPr>
      </a:lvl2pPr>
      <a:lvl3pPr marL="2283259" indent="-456651" algn="l" defTabSz="182660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rgbClr val="000000"/>
          </a:solidFill>
          <a:latin typeface="Avenir Book" charset="0"/>
          <a:ea typeface="Avenir Book" charset="0"/>
          <a:cs typeface="Avenir Book" charset="0"/>
        </a:defRPr>
      </a:lvl3pPr>
      <a:lvl4pPr marL="3196564" indent="-456651" algn="l" defTabSz="182660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000000"/>
          </a:solidFill>
          <a:latin typeface="Avenir Book" charset="0"/>
          <a:ea typeface="Avenir Book" charset="0"/>
          <a:cs typeface="Avenir Book" charset="0"/>
        </a:defRPr>
      </a:lvl4pPr>
      <a:lvl5pPr marL="4109867" indent="-456651" algn="l" defTabSz="182660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000000"/>
          </a:solidFill>
          <a:latin typeface="Avenir Book" charset="0"/>
          <a:ea typeface="Avenir Book" charset="0"/>
          <a:cs typeface="Avenir Book" charset="0"/>
        </a:defRPr>
      </a:lvl5pPr>
      <a:lvl6pPr marL="5023169" indent="-456651" algn="l" defTabSz="182660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36472" indent="-456651" algn="l" defTabSz="182660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49774" indent="-456651" algn="l" defTabSz="182660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63077" indent="-456651" algn="l" defTabSz="182660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660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3303" algn="l" defTabSz="182660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6605" algn="l" defTabSz="182660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39908" algn="l" defTabSz="182660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3213" algn="l" defTabSz="182660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66513" algn="l" defTabSz="182660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79816" algn="l" defTabSz="182660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3126" algn="l" defTabSz="182660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06428" algn="l" defTabSz="182660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549276"/>
            <a:ext cx="21939885" cy="2286000"/>
          </a:xfrm>
          <a:prstGeom prst="rect">
            <a:avLst/>
          </a:prstGeom>
        </p:spPr>
        <p:txBody>
          <a:bodyPr vert="horz" lIns="217673" tIns="108836" rIns="217673" bIns="10883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200401"/>
            <a:ext cx="21939885" cy="9051926"/>
          </a:xfrm>
          <a:prstGeom prst="rect">
            <a:avLst/>
          </a:prstGeom>
        </p:spPr>
        <p:txBody>
          <a:bodyPr vert="horz" lIns="217673" tIns="108836" rIns="217673" bIns="10883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3" y="12712701"/>
            <a:ext cx="5688118" cy="730250"/>
          </a:xfrm>
          <a:prstGeom prst="rect">
            <a:avLst/>
          </a:prstGeom>
        </p:spPr>
        <p:txBody>
          <a:bodyPr vert="horz" lIns="217673" tIns="108836" rIns="217673" bIns="108836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A12BC-2CDB-9A4F-9D05-8C084B532CEB}" type="datetimeFigureOut">
              <a:rPr lang="en-US" smtClean="0"/>
              <a:t>04/06/18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29031" y="12712701"/>
            <a:ext cx="7719589" cy="730250"/>
          </a:xfrm>
          <a:prstGeom prst="rect">
            <a:avLst/>
          </a:prstGeom>
        </p:spPr>
        <p:txBody>
          <a:bodyPr vert="horz" lIns="217673" tIns="108836" rIns="217673" bIns="108836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0649" y="12712701"/>
            <a:ext cx="5688118" cy="730250"/>
          </a:xfrm>
          <a:prstGeom prst="rect">
            <a:avLst/>
          </a:prstGeom>
        </p:spPr>
        <p:txBody>
          <a:bodyPr vert="horz" lIns="217673" tIns="108836" rIns="217673" bIns="108836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A88A1-4285-5647-B96A-AD29AC43EC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2896853" y="12901549"/>
            <a:ext cx="823355" cy="630702"/>
          </a:xfrm>
          <a:prstGeom prst="rect">
            <a:avLst/>
          </a:prstGeom>
          <a:noFill/>
        </p:spPr>
        <p:txBody>
          <a:bodyPr wrap="none" lIns="182634" tIns="91321" rIns="182634" bIns="91321" rtlCol="0">
            <a:spAutoFit/>
          </a:bodyPr>
          <a:lstStyle/>
          <a:p>
            <a:pPr algn="ctr"/>
            <a:fld id="{260E2A6B-A809-4840-BF14-8648BC0BDF87}" type="slidenum">
              <a:rPr lang="id-ID" sz="2900" b="1" i="0" smtClean="0">
                <a:solidFill>
                  <a:schemeClr val="bg1"/>
                </a:solidFill>
                <a:latin typeface="Lato Bold" charset="0"/>
                <a:cs typeface="Lato Bold" charset="0"/>
              </a:rPr>
              <a:pPr algn="ctr"/>
              <a:t>‹#›</a:t>
            </a:fld>
            <a:endParaRPr lang="id-ID" sz="2900" b="1" i="0">
              <a:solidFill>
                <a:schemeClr val="bg1"/>
              </a:solidFill>
              <a:latin typeface="Lato Bold" charset="0"/>
              <a:cs typeface="Lato Bold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4581223" y="14711091"/>
            <a:ext cx="184496" cy="646234"/>
          </a:xfrm>
          <a:prstGeom prst="rect">
            <a:avLst/>
          </a:prstGeom>
          <a:noFill/>
        </p:spPr>
        <p:txBody>
          <a:bodyPr wrap="none" lIns="91356" tIns="45672" rIns="91356" bIns="45672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7561860" y="15141393"/>
            <a:ext cx="184496" cy="646234"/>
          </a:xfrm>
          <a:prstGeom prst="rect">
            <a:avLst/>
          </a:prstGeom>
          <a:noFill/>
        </p:spPr>
        <p:txBody>
          <a:bodyPr wrap="none" lIns="91356" tIns="45672" rIns="91356" bIns="45672" rtlCol="0">
            <a:spAutoFit/>
          </a:bodyPr>
          <a:lstStyle/>
          <a:p>
            <a:endParaRPr lang="en-US"/>
          </a:p>
        </p:txBody>
      </p:sp>
      <p:pic>
        <p:nvPicPr>
          <p:cNvPr id="10" name="Picture 9" descr="smartsweep.jpg"/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1" b="23999"/>
          <a:stretch/>
        </p:blipFill>
        <p:spPr>
          <a:xfrm>
            <a:off x="21835531" y="12693014"/>
            <a:ext cx="2273301" cy="102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5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3921" r:id="rId12"/>
    <p:sldLayoutId id="2147483932" r:id="rId13"/>
    <p:sldLayoutId id="2147483822" r:id="rId14"/>
    <p:sldLayoutId id="2147483823" r:id="rId15"/>
    <p:sldLayoutId id="2147483811" r:id="rId16"/>
    <p:sldLayoutId id="2147483844" r:id="rId17"/>
    <p:sldLayoutId id="2147483834" r:id="rId18"/>
    <p:sldLayoutId id="2147483893" r:id="rId19"/>
    <p:sldLayoutId id="2147483894" r:id="rId20"/>
    <p:sldLayoutId id="2147483902" r:id="rId21"/>
  </p:sldLayoutIdLst>
  <p:hf hdr="0" ftr="0" dt="0"/>
  <p:txStyles>
    <p:titleStyle>
      <a:lvl1pPr algn="ctr" defTabSz="1088365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273" indent="-816273" algn="l" defTabSz="1088365" rtl="0" eaLnBrk="1" latinLnBrk="0" hangingPunct="1">
        <a:spcBef>
          <a:spcPct val="20000"/>
        </a:spcBef>
        <a:buFont typeface="Arial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592" indent="-680228" algn="l" defTabSz="1088365" rtl="0" eaLnBrk="1" latinLnBrk="0" hangingPunct="1">
        <a:spcBef>
          <a:spcPct val="20000"/>
        </a:spcBef>
        <a:buFont typeface="Arial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912" indent="-544182" algn="l" defTabSz="1088365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276" indent="-544182" algn="l" defTabSz="1088365" rtl="0" eaLnBrk="1" latinLnBrk="0" hangingPunct="1">
        <a:spcBef>
          <a:spcPct val="20000"/>
        </a:spcBef>
        <a:buFont typeface="Arial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641" indent="-544182" algn="l" defTabSz="1088365" rtl="0" eaLnBrk="1" latinLnBrk="0" hangingPunct="1">
        <a:spcBef>
          <a:spcPct val="20000"/>
        </a:spcBef>
        <a:buFont typeface="Arial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005" indent="-544182" algn="l" defTabSz="1088365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370" indent="-544182" algn="l" defTabSz="1088365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2735" indent="-544182" algn="l" defTabSz="1088365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099" indent="-544182" algn="l" defTabSz="1088365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36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365" algn="l" defTabSz="108836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729" algn="l" defTabSz="108836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094" algn="l" defTabSz="108836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458" algn="l" defTabSz="108836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823" algn="l" defTabSz="108836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188" algn="l" defTabSz="108836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552" algn="l" defTabSz="108836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917" algn="l" defTabSz="108836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hyperlink" Target="mailto:rlramos@smart.com.ph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6418" y="9198370"/>
            <a:ext cx="20879593" cy="111642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Cloud Computing Basics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617" y="10401696"/>
            <a:ext cx="20879593" cy="77430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Day 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01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PHP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To configure PHP, run the following command to open a text editor of your choice and create the file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wordpress</a:t>
            </a:r>
            <a:r>
              <a:rPr lang="en-US" dirty="0"/>
              <a:t>/</a:t>
            </a:r>
            <a:r>
              <a:rPr lang="en-US" dirty="0" err="1"/>
              <a:t>config-</a:t>
            </a:r>
            <a:r>
              <a:rPr lang="en-US" dirty="0" err="1" smtClean="0"/>
              <a:t>localhost.php</a:t>
            </a:r>
            <a:r>
              <a:rPr lang="en-US" dirty="0" smtClean="0"/>
              <a:t>, save when you are done: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300" dirty="0" err="1" smtClean="0">
                <a:latin typeface="Courier New"/>
                <a:cs typeface="Courier New"/>
              </a:rPr>
              <a:t>sudo</a:t>
            </a:r>
            <a:r>
              <a:rPr lang="en-US" sz="4300" dirty="0" smtClean="0">
                <a:latin typeface="Courier New"/>
                <a:cs typeface="Courier New"/>
              </a:rPr>
              <a:t> sensible-editor /</a:t>
            </a:r>
            <a:r>
              <a:rPr lang="en-US" sz="4300" dirty="0" err="1" smtClean="0">
                <a:latin typeface="Courier New"/>
                <a:cs typeface="Courier New"/>
              </a:rPr>
              <a:t>etc</a:t>
            </a:r>
            <a:r>
              <a:rPr lang="en-US" sz="4300" dirty="0" smtClean="0">
                <a:latin typeface="Courier New"/>
                <a:cs typeface="Courier New"/>
              </a:rPr>
              <a:t>/</a:t>
            </a:r>
            <a:r>
              <a:rPr lang="en-US" sz="4300" dirty="0" err="1" smtClean="0">
                <a:latin typeface="Courier New"/>
                <a:cs typeface="Courier New"/>
              </a:rPr>
              <a:t>wordpress</a:t>
            </a:r>
            <a:r>
              <a:rPr lang="en-US" sz="4300" dirty="0" smtClean="0">
                <a:latin typeface="Courier New"/>
                <a:cs typeface="Courier New"/>
              </a:rPr>
              <a:t>/</a:t>
            </a:r>
            <a:r>
              <a:rPr lang="en-US" sz="4300" dirty="0" err="1" smtClean="0">
                <a:latin typeface="Courier New"/>
                <a:cs typeface="Courier New"/>
              </a:rPr>
              <a:t>config-localhost.php</a:t>
            </a:r>
            <a:endParaRPr lang="en-US" sz="4300" dirty="0">
              <a:latin typeface="Courier New"/>
              <a:cs typeface="Courier New"/>
            </a:endParaRPr>
          </a:p>
        </p:txBody>
      </p:sp>
      <p:pic>
        <p:nvPicPr>
          <p:cNvPr id="7" name="Content Placeholder 6" descr="Screen Shot 2018-04-06 at 9.34.09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741" b="-2074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39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PHP</a:t>
            </a:r>
            <a:endParaRPr lang="en-US" dirty="0"/>
          </a:p>
        </p:txBody>
      </p:sp>
      <p:pic>
        <p:nvPicPr>
          <p:cNvPr id="8" name="Content Placeholder 7" descr="Screen Shot 2018-04-06 at 9.34.19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73" b="-21073"/>
          <a:stretch>
            <a:fillRect/>
          </a:stretch>
        </p:blipFill>
        <p:spPr>
          <a:ln>
            <a:solidFill>
              <a:srgbClr val="FF6600"/>
            </a:solidFill>
          </a:ln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Copy the following lines to the file, substituting your </a:t>
            </a:r>
            <a:r>
              <a:rPr lang="en-US" dirty="0" err="1"/>
              <a:t>WordPress</a:t>
            </a:r>
            <a:r>
              <a:rPr lang="en-US" dirty="0"/>
              <a:t> database password for </a:t>
            </a:r>
            <a:r>
              <a:rPr lang="en-US" dirty="0" err="1"/>
              <a:t>yourPassword</a:t>
            </a:r>
            <a:r>
              <a:rPr lang="en-US" dirty="0"/>
              <a:t> (leave other values unchanged). Then save the file.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900" dirty="0">
                <a:latin typeface="Courier New"/>
                <a:cs typeface="Courier New"/>
              </a:rPr>
              <a:t>&lt;?</a:t>
            </a:r>
            <a:r>
              <a:rPr lang="en-US" sz="3900" dirty="0" err="1">
                <a:latin typeface="Courier New"/>
                <a:cs typeface="Courier New"/>
              </a:rPr>
              <a:t>php</a:t>
            </a:r>
            <a:endParaRPr lang="en-US" sz="39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3900" dirty="0">
                <a:latin typeface="Courier New"/>
                <a:cs typeface="Courier New"/>
              </a:rPr>
              <a:t>define('DB_NAME', '</a:t>
            </a:r>
            <a:r>
              <a:rPr lang="en-US" sz="3900" dirty="0" err="1">
                <a:latin typeface="Courier New"/>
                <a:cs typeface="Courier New"/>
              </a:rPr>
              <a:t>wordpress</a:t>
            </a:r>
            <a:r>
              <a:rPr lang="en-US" sz="3900" dirty="0">
                <a:latin typeface="Courier New"/>
                <a:cs typeface="Courier New"/>
              </a:rPr>
              <a:t>');</a:t>
            </a:r>
          </a:p>
          <a:p>
            <a:pPr marL="0" indent="0">
              <a:buNone/>
            </a:pPr>
            <a:r>
              <a:rPr lang="en-US" sz="3900" dirty="0">
                <a:latin typeface="Courier New"/>
                <a:cs typeface="Courier New"/>
              </a:rPr>
              <a:t>define('DB_USER', '</a:t>
            </a:r>
            <a:r>
              <a:rPr lang="en-US" sz="3900" dirty="0" err="1">
                <a:latin typeface="Courier New"/>
                <a:cs typeface="Courier New"/>
              </a:rPr>
              <a:t>wordpress</a:t>
            </a:r>
            <a:r>
              <a:rPr lang="en-US" sz="3900" dirty="0">
                <a:latin typeface="Courier New"/>
                <a:cs typeface="Courier New"/>
              </a:rPr>
              <a:t>');</a:t>
            </a:r>
          </a:p>
          <a:p>
            <a:pPr marL="0" indent="0">
              <a:buNone/>
            </a:pPr>
            <a:r>
              <a:rPr lang="en-US" sz="3900" dirty="0">
                <a:latin typeface="Courier New"/>
                <a:cs typeface="Courier New"/>
              </a:rPr>
              <a:t>define('DB_PASSWORD', '</a:t>
            </a:r>
            <a:r>
              <a:rPr lang="en-US" sz="3900" dirty="0" err="1">
                <a:latin typeface="Courier New"/>
                <a:cs typeface="Courier New"/>
              </a:rPr>
              <a:t>yourPassword</a:t>
            </a:r>
            <a:r>
              <a:rPr lang="en-US" sz="3900" dirty="0">
                <a:latin typeface="Courier New"/>
                <a:cs typeface="Courier New"/>
              </a:rPr>
              <a:t>');</a:t>
            </a:r>
          </a:p>
          <a:p>
            <a:pPr marL="0" indent="0">
              <a:buNone/>
            </a:pPr>
            <a:r>
              <a:rPr lang="en-US" sz="3900" dirty="0">
                <a:latin typeface="Courier New"/>
                <a:cs typeface="Courier New"/>
              </a:rPr>
              <a:t>define('DB_HOST', '</a:t>
            </a:r>
            <a:r>
              <a:rPr lang="en-US" sz="3900" dirty="0" err="1">
                <a:latin typeface="Courier New"/>
                <a:cs typeface="Courier New"/>
              </a:rPr>
              <a:t>localhost</a:t>
            </a:r>
            <a:r>
              <a:rPr lang="en-US" sz="3900" dirty="0">
                <a:latin typeface="Courier New"/>
                <a:cs typeface="Courier New"/>
              </a:rPr>
              <a:t>');</a:t>
            </a:r>
          </a:p>
          <a:p>
            <a:pPr marL="0" indent="0">
              <a:buNone/>
            </a:pPr>
            <a:r>
              <a:rPr lang="en-US" sz="3900" dirty="0">
                <a:latin typeface="Courier New"/>
                <a:cs typeface="Courier New"/>
              </a:rPr>
              <a:t>define('WP_CONTENT_DIR', '/</a:t>
            </a:r>
            <a:r>
              <a:rPr lang="en-US" sz="3900" dirty="0" err="1">
                <a:latin typeface="Courier New"/>
                <a:cs typeface="Courier New"/>
              </a:rPr>
              <a:t>usr</a:t>
            </a:r>
            <a:r>
              <a:rPr lang="en-US" sz="3900" dirty="0">
                <a:latin typeface="Courier New"/>
                <a:cs typeface="Courier New"/>
              </a:rPr>
              <a:t>/share/</a:t>
            </a:r>
            <a:r>
              <a:rPr lang="en-US" sz="3900" dirty="0" err="1">
                <a:latin typeface="Courier New"/>
                <a:cs typeface="Courier New"/>
              </a:rPr>
              <a:t>wordpress</a:t>
            </a:r>
            <a:r>
              <a:rPr lang="en-US" sz="3900" dirty="0">
                <a:latin typeface="Courier New"/>
                <a:cs typeface="Courier New"/>
              </a:rPr>
              <a:t>/</a:t>
            </a:r>
            <a:r>
              <a:rPr lang="en-US" sz="3900" dirty="0" err="1">
                <a:latin typeface="Courier New"/>
                <a:cs typeface="Courier New"/>
              </a:rPr>
              <a:t>wp</a:t>
            </a:r>
            <a:r>
              <a:rPr lang="en-US" sz="3900" dirty="0">
                <a:latin typeface="Courier New"/>
                <a:cs typeface="Courier New"/>
              </a:rPr>
              <a:t>-content');</a:t>
            </a:r>
          </a:p>
          <a:p>
            <a:pPr marL="0" indent="0">
              <a:buNone/>
            </a:pPr>
            <a:r>
              <a:rPr lang="en-US" sz="3900" dirty="0">
                <a:latin typeface="Courier New"/>
                <a:cs typeface="Courier New"/>
              </a:rPr>
              <a:t>?&gt;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84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</a:t>
            </a:r>
            <a:r>
              <a:rPr lang="en-US" dirty="0" err="1" smtClean="0"/>
              <a:t>WordPress</a:t>
            </a:r>
            <a:r>
              <a:rPr lang="en-US" dirty="0" smtClean="0"/>
              <a:t> files to proper folders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Move the </a:t>
            </a:r>
            <a:r>
              <a:rPr lang="en-US" dirty="0" err="1"/>
              <a:t>WordPress</a:t>
            </a:r>
            <a:r>
              <a:rPr lang="en-US" dirty="0"/>
              <a:t> installation to the web server document root: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300" dirty="0" err="1">
                <a:latin typeface="Courier New"/>
                <a:cs typeface="Courier New"/>
              </a:rPr>
              <a:t>sudo</a:t>
            </a:r>
            <a:r>
              <a:rPr lang="en-US" sz="4300" dirty="0">
                <a:latin typeface="Courier New"/>
                <a:cs typeface="Courier New"/>
              </a:rPr>
              <a:t> </a:t>
            </a:r>
            <a:r>
              <a:rPr lang="en-US" sz="4300" dirty="0" err="1">
                <a:latin typeface="Courier New"/>
                <a:cs typeface="Courier New"/>
              </a:rPr>
              <a:t>ln</a:t>
            </a:r>
            <a:r>
              <a:rPr lang="en-US" sz="4300" dirty="0">
                <a:latin typeface="Courier New"/>
                <a:cs typeface="Courier New"/>
              </a:rPr>
              <a:t> -s /</a:t>
            </a:r>
            <a:r>
              <a:rPr lang="en-US" sz="4300" dirty="0" err="1">
                <a:latin typeface="Courier New"/>
                <a:cs typeface="Courier New"/>
              </a:rPr>
              <a:t>usr</a:t>
            </a:r>
            <a:r>
              <a:rPr lang="en-US" sz="4300" dirty="0">
                <a:latin typeface="Courier New"/>
                <a:cs typeface="Courier New"/>
              </a:rPr>
              <a:t>/share/</a:t>
            </a:r>
            <a:r>
              <a:rPr lang="en-US" sz="4300" dirty="0" err="1">
                <a:latin typeface="Courier New"/>
                <a:cs typeface="Courier New"/>
              </a:rPr>
              <a:t>wordpress</a:t>
            </a:r>
            <a:r>
              <a:rPr lang="en-US" sz="4300" dirty="0">
                <a:latin typeface="Courier New"/>
                <a:cs typeface="Courier New"/>
              </a:rPr>
              <a:t> /</a:t>
            </a:r>
            <a:r>
              <a:rPr lang="en-US" sz="4300" dirty="0" err="1">
                <a:latin typeface="Courier New"/>
                <a:cs typeface="Courier New"/>
              </a:rPr>
              <a:t>var</a:t>
            </a:r>
            <a:r>
              <a:rPr lang="en-US" sz="4300" dirty="0">
                <a:latin typeface="Courier New"/>
                <a:cs typeface="Courier New"/>
              </a:rPr>
              <a:t>/www/html/</a:t>
            </a:r>
            <a:r>
              <a:rPr lang="en-US" sz="4300" dirty="0" err="1">
                <a:latin typeface="Courier New"/>
                <a:cs typeface="Courier New"/>
              </a:rPr>
              <a:t>wordpress</a:t>
            </a:r>
            <a:endParaRPr lang="en-US" sz="43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43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4300" dirty="0" err="1">
                <a:latin typeface="Courier New"/>
                <a:cs typeface="Courier New"/>
              </a:rPr>
              <a:t>sudo</a:t>
            </a:r>
            <a:r>
              <a:rPr lang="en-US" sz="4300" dirty="0">
                <a:latin typeface="Courier New"/>
                <a:cs typeface="Courier New"/>
              </a:rPr>
              <a:t> mv /</a:t>
            </a:r>
            <a:r>
              <a:rPr lang="en-US" sz="4300" dirty="0" err="1">
                <a:latin typeface="Courier New"/>
                <a:cs typeface="Courier New"/>
              </a:rPr>
              <a:t>etc</a:t>
            </a:r>
            <a:r>
              <a:rPr lang="en-US" sz="4300" dirty="0">
                <a:latin typeface="Courier New"/>
                <a:cs typeface="Courier New"/>
              </a:rPr>
              <a:t>/</a:t>
            </a:r>
            <a:r>
              <a:rPr lang="en-US" sz="4300" dirty="0" err="1">
                <a:latin typeface="Courier New"/>
                <a:cs typeface="Courier New"/>
              </a:rPr>
              <a:t>wordpress</a:t>
            </a:r>
            <a:r>
              <a:rPr lang="en-US" sz="4300" dirty="0">
                <a:latin typeface="Courier New"/>
                <a:cs typeface="Courier New"/>
              </a:rPr>
              <a:t>/</a:t>
            </a:r>
            <a:r>
              <a:rPr lang="en-US" sz="4300" dirty="0" err="1">
                <a:latin typeface="Courier New"/>
                <a:cs typeface="Courier New"/>
              </a:rPr>
              <a:t>config-localhost.php</a:t>
            </a:r>
            <a:r>
              <a:rPr lang="en-US" sz="4300" dirty="0">
                <a:latin typeface="Courier New"/>
                <a:cs typeface="Courier New"/>
              </a:rPr>
              <a:t> /</a:t>
            </a:r>
            <a:r>
              <a:rPr lang="en-US" sz="4300" dirty="0" err="1">
                <a:latin typeface="Courier New"/>
                <a:cs typeface="Courier New"/>
              </a:rPr>
              <a:t>etc</a:t>
            </a:r>
            <a:r>
              <a:rPr lang="en-US" sz="4300" dirty="0">
                <a:latin typeface="Courier New"/>
                <a:cs typeface="Courier New"/>
              </a:rPr>
              <a:t>/</a:t>
            </a:r>
            <a:r>
              <a:rPr lang="en-US" sz="4300" dirty="0" err="1">
                <a:latin typeface="Courier New"/>
                <a:cs typeface="Courier New"/>
              </a:rPr>
              <a:t>wordpress</a:t>
            </a:r>
            <a:r>
              <a:rPr lang="en-US" sz="4300" dirty="0">
                <a:latin typeface="Courier New"/>
                <a:cs typeface="Courier New"/>
              </a:rPr>
              <a:t>/</a:t>
            </a:r>
            <a:r>
              <a:rPr lang="en-US" sz="4300" dirty="0" err="1">
                <a:latin typeface="Courier New"/>
                <a:cs typeface="Courier New"/>
              </a:rPr>
              <a:t>config-default.php</a:t>
            </a:r>
            <a:endParaRPr lang="en-US" sz="4300" dirty="0">
              <a:latin typeface="Courier New"/>
              <a:cs typeface="Courier New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76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the Installation</a:t>
            </a:r>
            <a:endParaRPr lang="en-US" dirty="0"/>
          </a:p>
        </p:txBody>
      </p:sp>
      <p:pic>
        <p:nvPicPr>
          <p:cNvPr id="5" name="Content Placeholder 4" descr="Screen Shot 2018-04-06 at 9.43.49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r="5941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Now you can complete the </a:t>
            </a:r>
            <a:r>
              <a:rPr lang="en-US" dirty="0" err="1"/>
              <a:t>WordPress</a:t>
            </a:r>
            <a:r>
              <a:rPr lang="en-US" dirty="0"/>
              <a:t> setup and publish on the platform</a:t>
            </a:r>
            <a:r>
              <a:rPr lang="en-US" dirty="0" smtClean="0"/>
              <a:t>.</a:t>
            </a:r>
          </a:p>
          <a:p>
            <a:r>
              <a:rPr lang="en-US" dirty="0" smtClean="0"/>
              <a:t>Open </a:t>
            </a:r>
            <a:r>
              <a:rPr lang="en-US" dirty="0"/>
              <a:t>a browser and go to http://</a:t>
            </a:r>
            <a:r>
              <a:rPr lang="en-US" dirty="0" err="1"/>
              <a:t>yourPublicIPAddress</a:t>
            </a:r>
            <a:r>
              <a:rPr lang="en-US" dirty="0"/>
              <a:t>/</a:t>
            </a:r>
            <a:r>
              <a:rPr lang="en-US" dirty="0" err="1"/>
              <a:t>wordpress</a:t>
            </a:r>
            <a:r>
              <a:rPr lang="en-US" dirty="0"/>
              <a:t>. Substitute the public IP address of your VM. It should look similar to this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34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Congratulations!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Have Now Installed an Application on your Virtual Server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is just a proof of concept and is by no means a secured </a:t>
            </a:r>
            <a:r>
              <a:rPr lang="en-US" dirty="0" err="1" smtClean="0"/>
              <a:t>WordPress</a:t>
            </a:r>
            <a:r>
              <a:rPr lang="en-US" dirty="0" smtClean="0"/>
              <a:t> Install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11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STOP!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500" i="1" dirty="0" smtClean="0">
                <a:latin typeface="Avenir Black"/>
                <a:cs typeface="Avenir Black"/>
              </a:rPr>
              <a:t>Do The Quiz to check what you’ve picked up!</a:t>
            </a:r>
          </a:p>
          <a:p>
            <a:pPr marL="0" indent="0" algn="ctr">
              <a:buNone/>
            </a:pPr>
            <a:r>
              <a:rPr lang="en-US" sz="7500" i="1" dirty="0" smtClean="0">
                <a:latin typeface="Avenir Black"/>
                <a:cs typeface="Avenir Black"/>
              </a:rPr>
              <a:t>A </a:t>
            </a:r>
            <a:r>
              <a:rPr lang="en-US" sz="7500" i="1" dirty="0">
                <a:latin typeface="Avenir Black"/>
                <a:cs typeface="Avenir Black"/>
              </a:rPr>
              <a:t>l</a:t>
            </a:r>
            <a:r>
              <a:rPr lang="en-US" sz="7500" i="1" dirty="0" smtClean="0">
                <a:latin typeface="Avenir Black"/>
                <a:cs typeface="Avenir Black"/>
              </a:rPr>
              <a:t>ink will be shown on screen</a:t>
            </a:r>
            <a:endParaRPr lang="en-US" sz="7500" i="1" dirty="0">
              <a:latin typeface="Avenir Black"/>
              <a:cs typeface="Avenir Black"/>
            </a:endParaRPr>
          </a:p>
          <a:p>
            <a:endParaRPr lang="en-US" sz="7500" i="1" dirty="0">
              <a:latin typeface="Avenir Black"/>
              <a:cs typeface="Avenir Blac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groupwork_icon_2746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697" y="859000"/>
            <a:ext cx="3638739" cy="20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6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</a:p>
          <a:p>
            <a:r>
              <a:rPr lang="en-US" dirty="0" smtClean="0"/>
              <a:t>Public vs. Private vs. Hybrid Cloud</a:t>
            </a:r>
          </a:p>
          <a:p>
            <a:r>
              <a:rPr lang="en-US" dirty="0" err="1" smtClean="0"/>
              <a:t>SaaS</a:t>
            </a:r>
            <a:r>
              <a:rPr lang="en-US" dirty="0" smtClean="0"/>
              <a:t>, </a:t>
            </a:r>
            <a:r>
              <a:rPr lang="en-US" dirty="0" err="1" smtClean="0"/>
              <a:t>PaaS</a:t>
            </a:r>
            <a:r>
              <a:rPr lang="en-US" dirty="0" smtClean="0"/>
              <a:t>, </a:t>
            </a:r>
            <a:r>
              <a:rPr lang="en-US" dirty="0" err="1" smtClean="0"/>
              <a:t>IaaS</a:t>
            </a:r>
            <a:endParaRPr lang="en-US" dirty="0" smtClean="0"/>
          </a:p>
          <a:p>
            <a:r>
              <a:rPr lang="en-US" dirty="0" err="1" smtClean="0"/>
              <a:t>ePLDT</a:t>
            </a:r>
            <a:r>
              <a:rPr lang="en-US" dirty="0" smtClean="0"/>
              <a:t> cloud services</a:t>
            </a:r>
          </a:p>
          <a:p>
            <a:r>
              <a:rPr lang="en-US" dirty="0" smtClean="0"/>
              <a:t>SDN</a:t>
            </a:r>
          </a:p>
          <a:p>
            <a:r>
              <a:rPr lang="en-US" smtClean="0"/>
              <a:t>IoT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85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Ronald L. Ramos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Contact Info</a:t>
            </a:r>
          </a:p>
          <a:p>
            <a:r>
              <a:rPr lang="en-US" dirty="0" err="1" smtClean="0"/>
              <a:t>eMail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rlramos@smart.com.ph</a:t>
            </a:r>
            <a:endParaRPr lang="en-US" dirty="0" smtClean="0"/>
          </a:p>
          <a:p>
            <a:r>
              <a:rPr lang="en-US" dirty="0" smtClean="0"/>
              <a:t>Cell: 09298874076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91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Thank You!</a:t>
            </a:r>
            <a:endParaRPr lang="en-US" sz="20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83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Day </a:t>
            </a:r>
            <a:r>
              <a:rPr lang="en-US" dirty="0"/>
              <a:t>3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81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</a:t>
            </a:r>
            <a:r>
              <a:rPr lang="en-US" dirty="0" err="1" smtClean="0"/>
              <a:t>WordPREss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66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want to try your stack, install a sample app. As an example, the following steps install the open source </a:t>
            </a:r>
            <a:r>
              <a:rPr lang="en-US" dirty="0" err="1"/>
              <a:t>WordPress</a:t>
            </a:r>
            <a:r>
              <a:rPr lang="en-US" dirty="0"/>
              <a:t> platform to create websites and blogs. Other workloads to try include Drupal and Moodle.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</a:t>
            </a:r>
            <a:r>
              <a:rPr lang="en-US" dirty="0" err="1"/>
              <a:t>WordPress</a:t>
            </a:r>
            <a:r>
              <a:rPr lang="en-US" dirty="0"/>
              <a:t> setup is only for proof of concept.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68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Install the </a:t>
            </a:r>
            <a:r>
              <a:rPr lang="en-US" dirty="0" err="1"/>
              <a:t>WordPress</a:t>
            </a:r>
            <a:r>
              <a:rPr lang="en-US" dirty="0"/>
              <a:t> </a:t>
            </a:r>
            <a:r>
              <a:rPr lang="en-US" dirty="0" smtClean="0"/>
              <a:t>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Run </a:t>
            </a:r>
            <a:r>
              <a:rPr lang="en-US" dirty="0"/>
              <a:t>the following command:</a:t>
            </a:r>
          </a:p>
          <a:p>
            <a:pPr marL="0" indent="0">
              <a:buNone/>
            </a:pPr>
            <a:r>
              <a:rPr lang="en-US" b="1" dirty="0" err="1" smtClean="0">
                <a:latin typeface="Courier New"/>
                <a:cs typeface="Courier New"/>
              </a:rPr>
              <a:t>sudo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>
                <a:latin typeface="Courier New"/>
                <a:cs typeface="Courier New"/>
              </a:rPr>
              <a:t>apt install </a:t>
            </a:r>
            <a:r>
              <a:rPr lang="en-US" b="1" dirty="0" err="1">
                <a:latin typeface="Courier New"/>
                <a:cs typeface="Courier New"/>
              </a:rPr>
              <a:t>wordpress</a:t>
            </a:r>
            <a:endParaRPr lang="en-US" b="1" dirty="0">
              <a:latin typeface="Courier New"/>
              <a:cs typeface="Courier New"/>
            </a:endParaRPr>
          </a:p>
        </p:txBody>
      </p:sp>
      <p:pic>
        <p:nvPicPr>
          <p:cNvPr id="6" name="Content Placeholder 5" descr="Screen Shot 2018-04-06 at 11.00.52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36" b="-22736"/>
          <a:stretch>
            <a:fillRect/>
          </a:stretch>
        </p:blipFill>
        <p:spPr>
          <a:ln>
            <a:solidFill>
              <a:srgbClr val="FF6600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72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</a:t>
            </a:r>
            <a:r>
              <a:rPr lang="en-US" dirty="0" err="1" smtClean="0"/>
              <a:t>Wordpress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In a working directory, create a text file </a:t>
            </a:r>
            <a:r>
              <a:rPr lang="en-US" dirty="0" err="1"/>
              <a:t>wordpress.sql</a:t>
            </a:r>
            <a:r>
              <a:rPr lang="en-US" dirty="0"/>
              <a:t> to configure the MySQL database for </a:t>
            </a:r>
            <a:r>
              <a:rPr lang="en-US" dirty="0" err="1"/>
              <a:t>WordPress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b="1" dirty="0" err="1">
                <a:latin typeface="Courier New"/>
                <a:cs typeface="Courier New"/>
              </a:rPr>
              <a:t>sudo</a:t>
            </a:r>
            <a:r>
              <a:rPr lang="en-US" b="1" dirty="0">
                <a:latin typeface="Courier New"/>
                <a:cs typeface="Courier New"/>
              </a:rPr>
              <a:t> sensible-editor </a:t>
            </a:r>
            <a:r>
              <a:rPr lang="en-US" b="1" dirty="0" err="1" smtClean="0">
                <a:latin typeface="Courier New"/>
                <a:cs typeface="Courier New"/>
              </a:rPr>
              <a:t>wordpress.sql</a:t>
            </a:r>
            <a:endParaRPr lang="en-US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When you are asked for an editor select 2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972" y="6235374"/>
            <a:ext cx="10766795" cy="298197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58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</a:t>
            </a:r>
            <a:r>
              <a:rPr lang="en-US" dirty="0" err="1" smtClean="0"/>
              <a:t>Wordpress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Add the following commands, substituting a database password of your choice for </a:t>
            </a:r>
            <a:r>
              <a:rPr lang="en-US" dirty="0" err="1"/>
              <a:t>yourPassword</a:t>
            </a:r>
            <a:r>
              <a:rPr lang="en-US" dirty="0"/>
              <a:t> (leave other values unchanged). If you previously set up a MySQL security policy to validate password strength, make sure the password meets the strength requirements. Save the </a:t>
            </a:r>
            <a:r>
              <a:rPr lang="en-US" dirty="0" smtClean="0"/>
              <a:t>file (CTRL-O).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5500" dirty="0" smtClean="0">
                <a:latin typeface="Courier New"/>
                <a:cs typeface="Courier New"/>
              </a:rPr>
              <a:t>CREATE </a:t>
            </a:r>
            <a:r>
              <a:rPr lang="en-US" sz="5500" dirty="0">
                <a:latin typeface="Courier New"/>
                <a:cs typeface="Courier New"/>
              </a:rPr>
              <a:t>DATABASE </a:t>
            </a:r>
            <a:r>
              <a:rPr lang="en-US" sz="5500" dirty="0" err="1">
                <a:latin typeface="Courier New"/>
                <a:cs typeface="Courier New"/>
              </a:rPr>
              <a:t>wordpress</a:t>
            </a:r>
            <a:r>
              <a:rPr lang="en-US" sz="5500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5500" dirty="0">
                <a:latin typeface="Courier New"/>
                <a:cs typeface="Courier New"/>
              </a:rPr>
              <a:t>GRANT SELECT,INSERT,UPDATE,DELETE,CREATE,DROP,ALTER</a:t>
            </a:r>
          </a:p>
          <a:p>
            <a:pPr marL="0" indent="0">
              <a:buNone/>
            </a:pPr>
            <a:r>
              <a:rPr lang="en-US" sz="5500" dirty="0">
                <a:latin typeface="Courier New"/>
                <a:cs typeface="Courier New"/>
              </a:rPr>
              <a:t>ON </a:t>
            </a:r>
            <a:r>
              <a:rPr lang="en-US" sz="5500" dirty="0" err="1">
                <a:latin typeface="Courier New"/>
                <a:cs typeface="Courier New"/>
              </a:rPr>
              <a:t>wordpress</a:t>
            </a:r>
            <a:r>
              <a:rPr lang="en-US" sz="5500" dirty="0">
                <a:latin typeface="Courier New"/>
                <a:cs typeface="Courier New"/>
              </a:rPr>
              <a:t>.*</a:t>
            </a:r>
          </a:p>
          <a:p>
            <a:pPr marL="0" indent="0">
              <a:buNone/>
            </a:pPr>
            <a:r>
              <a:rPr lang="en-US" sz="5500" dirty="0">
                <a:latin typeface="Courier New"/>
                <a:cs typeface="Courier New"/>
              </a:rPr>
              <a:t>TO </a:t>
            </a:r>
            <a:r>
              <a:rPr lang="en-US" sz="5500" dirty="0" err="1">
                <a:latin typeface="Courier New"/>
                <a:cs typeface="Courier New"/>
              </a:rPr>
              <a:t>wordpress@localhost</a:t>
            </a:r>
            <a:endParaRPr lang="en-US" sz="55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5500" dirty="0">
                <a:latin typeface="Courier New"/>
                <a:cs typeface="Courier New"/>
              </a:rPr>
              <a:t>IDENTIFIED BY '</a:t>
            </a:r>
            <a:r>
              <a:rPr lang="en-US" sz="5500" dirty="0" err="1">
                <a:latin typeface="Courier New"/>
                <a:cs typeface="Courier New"/>
              </a:rPr>
              <a:t>yourPassword</a:t>
            </a:r>
            <a:r>
              <a:rPr lang="en-US" sz="5500" dirty="0">
                <a:latin typeface="Courier New"/>
                <a:cs typeface="Courier New"/>
              </a:rPr>
              <a:t>';</a:t>
            </a:r>
          </a:p>
          <a:p>
            <a:pPr marL="0" indent="0">
              <a:buNone/>
            </a:pPr>
            <a:r>
              <a:rPr lang="en-US" sz="5500" dirty="0">
                <a:latin typeface="Courier New"/>
                <a:cs typeface="Courier New"/>
              </a:rPr>
              <a:t>FLUSH PRIVILEGES;</a:t>
            </a:r>
          </a:p>
        </p:txBody>
      </p:sp>
      <p:pic>
        <p:nvPicPr>
          <p:cNvPr id="7" name="Content Placeholder 6" descr="Screen Shot 2018-04-06 at 9.30.15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956" b="-21956"/>
          <a:stretch>
            <a:fillRect/>
          </a:stretch>
        </p:blipFill>
        <p:spPr>
          <a:ln>
            <a:solidFill>
              <a:srgbClr val="FF6600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52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 Text Editor on Linux</a:t>
            </a:r>
            <a:endParaRPr lang="en-US" dirty="0"/>
          </a:p>
        </p:txBody>
      </p:sp>
      <p:pic>
        <p:nvPicPr>
          <p:cNvPr id="8" name="Content Placeholder 7" descr="Screen Shot 2018-04-06 at 9.30.1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98" r="-20798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20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 Text Editor </a:t>
            </a:r>
            <a:r>
              <a:rPr lang="mr-IN" dirty="0" smtClean="0"/>
              <a:t>–</a:t>
            </a:r>
            <a:r>
              <a:rPr lang="en-US" dirty="0" smtClean="0"/>
              <a:t> Save (Press CTRL-o)</a:t>
            </a:r>
            <a:endParaRPr lang="en-US" dirty="0"/>
          </a:p>
        </p:txBody>
      </p:sp>
      <p:pic>
        <p:nvPicPr>
          <p:cNvPr id="5" name="Content Placeholder 4" descr="Screen Shot 2018-04-06 at 9.30.3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55" r="-2155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the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After creating the database script run the following command to create the database in </a:t>
            </a:r>
            <a:r>
              <a:rPr lang="en-US" dirty="0" err="1" smtClean="0"/>
              <a:t>mySQL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dirty="0">
                <a:latin typeface="Courier New"/>
                <a:cs typeface="Courier New"/>
              </a:rPr>
              <a:t>cat </a:t>
            </a:r>
            <a:r>
              <a:rPr lang="en-US" sz="4000" dirty="0" err="1">
                <a:latin typeface="Courier New"/>
                <a:cs typeface="Courier New"/>
              </a:rPr>
              <a:t>wordpress.sql</a:t>
            </a:r>
            <a:r>
              <a:rPr lang="en-US" sz="4000" dirty="0">
                <a:latin typeface="Courier New"/>
                <a:cs typeface="Courier New"/>
              </a:rPr>
              <a:t> | </a:t>
            </a:r>
            <a:r>
              <a:rPr lang="en-US" sz="4000" dirty="0" err="1">
                <a:latin typeface="Courier New"/>
                <a:cs typeface="Courier New"/>
              </a:rPr>
              <a:t>sudo</a:t>
            </a:r>
            <a:r>
              <a:rPr lang="en-US" sz="4000" dirty="0">
                <a:latin typeface="Courier New"/>
                <a:cs typeface="Courier New"/>
              </a:rPr>
              <a:t> </a:t>
            </a:r>
            <a:r>
              <a:rPr lang="en-US" sz="4000" dirty="0" err="1">
                <a:latin typeface="Courier New"/>
                <a:cs typeface="Courier New"/>
              </a:rPr>
              <a:t>mysql</a:t>
            </a:r>
            <a:r>
              <a:rPr lang="en-US" sz="4000" dirty="0">
                <a:latin typeface="Courier New"/>
                <a:cs typeface="Courier New"/>
              </a:rPr>
              <a:t> --defaults-extra-file=/</a:t>
            </a:r>
            <a:r>
              <a:rPr lang="en-US" sz="4000" dirty="0" err="1">
                <a:latin typeface="Courier New"/>
                <a:cs typeface="Courier New"/>
              </a:rPr>
              <a:t>etc</a:t>
            </a:r>
            <a:r>
              <a:rPr lang="en-US" sz="4000" dirty="0">
                <a:latin typeface="Courier New"/>
                <a:cs typeface="Courier New"/>
              </a:rPr>
              <a:t>/</a:t>
            </a:r>
            <a:r>
              <a:rPr lang="en-US" sz="4000" dirty="0" err="1">
                <a:latin typeface="Courier New"/>
                <a:cs typeface="Courier New"/>
              </a:rPr>
              <a:t>mysql</a:t>
            </a:r>
            <a:r>
              <a:rPr lang="en-US" sz="4000" dirty="0">
                <a:latin typeface="Courier New"/>
                <a:cs typeface="Courier New"/>
              </a:rPr>
              <a:t>/</a:t>
            </a:r>
            <a:r>
              <a:rPr lang="en-US" sz="4000" dirty="0" err="1">
                <a:latin typeface="Courier New"/>
                <a:cs typeface="Courier New"/>
              </a:rPr>
              <a:t>debian.cnf</a:t>
            </a:r>
            <a:endParaRPr lang="en-US" sz="40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09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ePLDT One">
      <a:dk1>
        <a:srgbClr val="7E7E7E"/>
      </a:dk1>
      <a:lt1>
        <a:sysClr val="window" lastClr="FFFFFF"/>
      </a:lt1>
      <a:dk2>
        <a:srgbClr val="888888"/>
      </a:dk2>
      <a:lt2>
        <a:srgbClr val="FFFFFF"/>
      </a:lt2>
      <a:accent1>
        <a:srgbClr val="D21311"/>
      </a:accent1>
      <a:accent2>
        <a:srgbClr val="F11A5E"/>
      </a:accent2>
      <a:accent3>
        <a:srgbClr val="FF7E00"/>
      </a:accent3>
      <a:accent4>
        <a:srgbClr val="0183B8"/>
      </a:accent4>
      <a:accent5>
        <a:srgbClr val="85C91D"/>
      </a:accent5>
      <a:accent6>
        <a:srgbClr val="FEE100"/>
      </a:accent6>
      <a:hlink>
        <a:srgbClr val="8F34CF"/>
      </a:hlink>
      <a:folHlink>
        <a:srgbClr val="FFC0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a16ba3d-382d-4711-a939-8e7f1044e09e">
      <UserInfo>
        <DisplayName>Carrera, Arlon D.</DisplayName>
        <AccountId>21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786806052FE44A9A411B835FABDD31" ma:contentTypeVersion="4" ma:contentTypeDescription="Create a new document." ma:contentTypeScope="" ma:versionID="19da2a571f63431ce9aa6e0a3f0b06a6">
  <xsd:schema xmlns:xsd="http://www.w3.org/2001/XMLSchema" xmlns:xs="http://www.w3.org/2001/XMLSchema" xmlns:p="http://schemas.microsoft.com/office/2006/metadata/properties" xmlns:ns2="8a16ba3d-382d-4711-a939-8e7f1044e09e" xmlns:ns3="52da0f9c-4a07-42ad-a0ec-edcec3693278" targetNamespace="http://schemas.microsoft.com/office/2006/metadata/properties" ma:root="true" ma:fieldsID="61bf3fffbc9c8f2addf1fbcca2045a58" ns2:_="" ns3:_="">
    <xsd:import namespace="8a16ba3d-382d-4711-a939-8e7f1044e09e"/>
    <xsd:import namespace="52da0f9c-4a07-42ad-a0ec-edcec369327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6ba3d-382d-4711-a939-8e7f1044e09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da0f9c-4a07-42ad-a0ec-edcec36932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34C25B-E312-4904-ABC3-D62197C53B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699288-8689-4A70-BC04-ED3C0AEFB665}">
  <ds:schemaRefs>
    <ds:schemaRef ds:uri="http://purl.org/dc/elements/1.1/"/>
    <ds:schemaRef ds:uri="25b964ed-0430-4cfb-919b-e8653d6e9475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8a16ba3d-382d-4711-a939-8e7f1044e09e"/>
  </ds:schemaRefs>
</ds:datastoreItem>
</file>

<file path=customXml/itemProps3.xml><?xml version="1.0" encoding="utf-8"?>
<ds:datastoreItem xmlns:ds="http://schemas.openxmlformats.org/officeDocument/2006/customXml" ds:itemID="{2712C64A-C454-4ECC-89E1-FFB065E992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16ba3d-382d-4711-a939-8e7f1044e09e"/>
    <ds:schemaRef ds:uri="52da0f9c-4a07-42ad-a0ec-edcec36932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16084</TotalTime>
  <Words>607</Words>
  <Application>Microsoft Macintosh PowerPoint</Application>
  <PresentationFormat>Custom</PresentationFormat>
  <Paragraphs>95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1_Office Theme</vt:lpstr>
      <vt:lpstr>Office Theme</vt:lpstr>
      <vt:lpstr>Cloud Computing Basics</vt:lpstr>
      <vt:lpstr>Installing WordPREss</vt:lpstr>
      <vt:lpstr>Install WordPress</vt:lpstr>
      <vt:lpstr>Install the WordPress package</vt:lpstr>
      <vt:lpstr>Configure Wordpress</vt:lpstr>
      <vt:lpstr>Configure Wordpress</vt:lpstr>
      <vt:lpstr>Nano Text Editor on Linux</vt:lpstr>
      <vt:lpstr>Nano Text Editor – Save (Press CTRL-o)</vt:lpstr>
      <vt:lpstr>Create the Database</vt:lpstr>
      <vt:lpstr>Configure PHP</vt:lpstr>
      <vt:lpstr>Configure PHP</vt:lpstr>
      <vt:lpstr>Move WordPress files to proper folders</vt:lpstr>
      <vt:lpstr>Complete the Installation</vt:lpstr>
      <vt:lpstr>Congratulations!</vt:lpstr>
      <vt:lpstr>STOP!</vt:lpstr>
      <vt:lpstr>Summary</vt:lpstr>
      <vt:lpstr>Ronald L. Ramos  </vt:lpstr>
      <vt:lpstr>PowerPoint Presentation</vt:lpstr>
      <vt:lpstr>End of Day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ePLDT Cloud Team 2018 Business Plan</dc:title>
  <cp:lastModifiedBy>Ronald Ramos</cp:lastModifiedBy>
  <cp:revision>112</cp:revision>
  <dcterms:modified xsi:type="dcterms:W3CDTF">2018-04-07T01:28:13Z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0x010100D8786806052FE44A9A411B835FABDD31</vt:lpwstr>
  </property>
</Properties>
</file>