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2.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4"/>
    <p:sldMasterId id="2147484038" r:id="rId5"/>
  </p:sldMasterIdLst>
  <p:notesMasterIdLst>
    <p:notesMasterId r:id="rId32"/>
  </p:notesMasterIdLst>
  <p:handoutMasterIdLst>
    <p:handoutMasterId r:id="rId33"/>
  </p:handoutMasterIdLst>
  <p:sldIdLst>
    <p:sldId id="1485" r:id="rId6"/>
    <p:sldId id="1535" r:id="rId7"/>
    <p:sldId id="1536" r:id="rId8"/>
    <p:sldId id="1549" r:id="rId9"/>
    <p:sldId id="1537" r:id="rId10"/>
    <p:sldId id="1538" r:id="rId11"/>
    <p:sldId id="1550" r:id="rId12"/>
    <p:sldId id="1539" r:id="rId13"/>
    <p:sldId id="1540" r:id="rId14"/>
    <p:sldId id="1541" r:id="rId15"/>
    <p:sldId id="1551" r:id="rId16"/>
    <p:sldId id="1552" r:id="rId17"/>
    <p:sldId id="1553" r:id="rId18"/>
    <p:sldId id="1554" r:id="rId19"/>
    <p:sldId id="1542" r:id="rId20"/>
    <p:sldId id="1548" r:id="rId21"/>
    <p:sldId id="1543" r:id="rId22"/>
    <p:sldId id="1544" r:id="rId23"/>
    <p:sldId id="1545" r:id="rId24"/>
    <p:sldId id="1546" r:id="rId25"/>
    <p:sldId id="1547" r:id="rId26"/>
    <p:sldId id="1555" r:id="rId27"/>
    <p:sldId id="1556" r:id="rId28"/>
    <p:sldId id="1557" r:id="rId29"/>
    <p:sldId id="1533" r:id="rId30"/>
    <p:sldId id="1534" r:id="rId31"/>
  </p:sldIdLst>
  <p:sldSz cx="24377650" cy="13716000"/>
  <p:notesSz cx="6858000" cy="9144000"/>
  <p:defaultTextStyle>
    <a:defPPr>
      <a:defRPr lang="en-US"/>
    </a:defPPr>
    <a:lvl1pPr marL="0" algn="l" defTabSz="1826696" rtl="0" eaLnBrk="1" latinLnBrk="0" hangingPunct="1">
      <a:defRPr sz="3600" kern="1200">
        <a:solidFill>
          <a:schemeClr val="tx1"/>
        </a:solidFill>
        <a:latin typeface="+mn-lt"/>
        <a:ea typeface="+mn-ea"/>
        <a:cs typeface="+mn-cs"/>
      </a:defRPr>
    </a:lvl1pPr>
    <a:lvl2pPr marL="913348" algn="l" defTabSz="1826696" rtl="0" eaLnBrk="1" latinLnBrk="0" hangingPunct="1">
      <a:defRPr sz="3600" kern="1200">
        <a:solidFill>
          <a:schemeClr val="tx1"/>
        </a:solidFill>
        <a:latin typeface="+mn-lt"/>
        <a:ea typeface="+mn-ea"/>
        <a:cs typeface="+mn-cs"/>
      </a:defRPr>
    </a:lvl2pPr>
    <a:lvl3pPr marL="1826696" algn="l" defTabSz="1826696" rtl="0" eaLnBrk="1" latinLnBrk="0" hangingPunct="1">
      <a:defRPr sz="3600" kern="1200">
        <a:solidFill>
          <a:schemeClr val="tx1"/>
        </a:solidFill>
        <a:latin typeface="+mn-lt"/>
        <a:ea typeface="+mn-ea"/>
        <a:cs typeface="+mn-cs"/>
      </a:defRPr>
    </a:lvl3pPr>
    <a:lvl4pPr marL="2740044" algn="l" defTabSz="1826696" rtl="0" eaLnBrk="1" latinLnBrk="0" hangingPunct="1">
      <a:defRPr sz="3600" kern="1200">
        <a:solidFill>
          <a:schemeClr val="tx1"/>
        </a:solidFill>
        <a:latin typeface="+mn-lt"/>
        <a:ea typeface="+mn-ea"/>
        <a:cs typeface="+mn-cs"/>
      </a:defRPr>
    </a:lvl4pPr>
    <a:lvl5pPr marL="3653394" algn="l" defTabSz="1826696" rtl="0" eaLnBrk="1" latinLnBrk="0" hangingPunct="1">
      <a:defRPr sz="3600" kern="1200">
        <a:solidFill>
          <a:schemeClr val="tx1"/>
        </a:solidFill>
        <a:latin typeface="+mn-lt"/>
        <a:ea typeface="+mn-ea"/>
        <a:cs typeface="+mn-cs"/>
      </a:defRPr>
    </a:lvl5pPr>
    <a:lvl6pPr marL="4566744" algn="l" defTabSz="1826696" rtl="0" eaLnBrk="1" latinLnBrk="0" hangingPunct="1">
      <a:defRPr sz="3600" kern="1200">
        <a:solidFill>
          <a:schemeClr val="tx1"/>
        </a:solidFill>
        <a:latin typeface="+mn-lt"/>
        <a:ea typeface="+mn-ea"/>
        <a:cs typeface="+mn-cs"/>
      </a:defRPr>
    </a:lvl6pPr>
    <a:lvl7pPr marL="5480094" algn="l" defTabSz="1826696" rtl="0" eaLnBrk="1" latinLnBrk="0" hangingPunct="1">
      <a:defRPr sz="3600" kern="1200">
        <a:solidFill>
          <a:schemeClr val="tx1"/>
        </a:solidFill>
        <a:latin typeface="+mn-lt"/>
        <a:ea typeface="+mn-ea"/>
        <a:cs typeface="+mn-cs"/>
      </a:defRPr>
    </a:lvl7pPr>
    <a:lvl8pPr marL="6393445" algn="l" defTabSz="1826696" rtl="0" eaLnBrk="1" latinLnBrk="0" hangingPunct="1">
      <a:defRPr sz="3600" kern="1200">
        <a:solidFill>
          <a:schemeClr val="tx1"/>
        </a:solidFill>
        <a:latin typeface="+mn-lt"/>
        <a:ea typeface="+mn-ea"/>
        <a:cs typeface="+mn-cs"/>
      </a:defRPr>
    </a:lvl8pPr>
    <a:lvl9pPr marL="7306792" algn="l" defTabSz="1826696"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B1DB8D-4E84-B847-AF00-E234A6B01554}">
          <p14:sldIdLst>
            <p14:sldId id="1485"/>
            <p14:sldId id="1535"/>
            <p14:sldId id="1536"/>
            <p14:sldId id="1549"/>
            <p14:sldId id="1537"/>
            <p14:sldId id="1538"/>
            <p14:sldId id="1550"/>
            <p14:sldId id="1539"/>
            <p14:sldId id="1540"/>
            <p14:sldId id="1541"/>
            <p14:sldId id="1551"/>
            <p14:sldId id="1552"/>
            <p14:sldId id="1553"/>
            <p14:sldId id="1554"/>
            <p14:sldId id="1542"/>
            <p14:sldId id="1548"/>
            <p14:sldId id="1543"/>
            <p14:sldId id="1544"/>
            <p14:sldId id="1545"/>
            <p14:sldId id="1546"/>
            <p14:sldId id="1547"/>
            <p14:sldId id="1555"/>
            <p14:sldId id="1556"/>
            <p14:sldId id="1557"/>
            <p14:sldId id="1533"/>
            <p14:sldId id="1534"/>
          </p14:sldIdLst>
        </p14:section>
      </p14:sectionLst>
    </p:ext>
    <p:ext uri="{EFAFB233-063F-42B5-8137-9DF3F51BA10A}">
      <p15:sldGuideLst xmlns="" xmlns:p15="http://schemas.microsoft.com/office/powerpoint/2012/main">
        <p15:guide id="1" orient="horz" pos="4479" userDrawn="1">
          <p15:clr>
            <a:srgbClr val="A4A3A4"/>
          </p15:clr>
        </p15:guide>
        <p15:guide id="2" pos="7701"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FFFFFF"/>
    <a:srgbClr val="000000"/>
    <a:srgbClr val="909090"/>
    <a:srgbClr val="B5B5B5"/>
    <a:srgbClr val="D0D1D1"/>
    <a:srgbClr val="333333"/>
    <a:srgbClr val="0083BA"/>
    <a:srgbClr val="9029D2"/>
    <a:srgbClr val="D50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5"/>
    <p:restoredTop sz="71499" autoAdjust="0"/>
  </p:normalViewPr>
  <p:slideViewPr>
    <p:cSldViewPr snapToGrid="0">
      <p:cViewPr varScale="1">
        <p:scale>
          <a:sx n="35" d="100"/>
          <a:sy n="35" d="100"/>
        </p:scale>
        <p:origin x="-1360" y="-120"/>
      </p:cViewPr>
      <p:guideLst>
        <p:guide orient="horz" pos="4480"/>
        <p:guide pos="770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2"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notesMaster" Target="notesMasters/notes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3B5D2-4DAA-2646-96DC-6594AA3C4DF3}" type="slidenum">
              <a:rPr lang="en-US" smtClean="0"/>
              <a:t>‹#›</a:t>
            </a:fld>
            <a:endParaRPr lang="en-US"/>
          </a:p>
        </p:txBody>
      </p:sp>
    </p:spTree>
    <p:extLst>
      <p:ext uri="{BB962C8B-B14F-4D97-AF65-F5344CB8AC3E}">
        <p14:creationId xmlns:p14="http://schemas.microsoft.com/office/powerpoint/2010/main" val="407135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04/06/18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3348" rtl="0" eaLnBrk="1" latinLnBrk="0" hangingPunct="1">
      <a:defRPr sz="2400" kern="1200">
        <a:solidFill>
          <a:schemeClr val="tx1"/>
        </a:solidFill>
        <a:latin typeface="Lato Light"/>
        <a:ea typeface="+mn-ea"/>
        <a:cs typeface="+mn-cs"/>
      </a:defRPr>
    </a:lvl1pPr>
    <a:lvl2pPr marL="913348" algn="l" defTabSz="913348" rtl="0" eaLnBrk="1" latinLnBrk="0" hangingPunct="1">
      <a:defRPr sz="2400" kern="1200">
        <a:solidFill>
          <a:schemeClr val="tx1"/>
        </a:solidFill>
        <a:latin typeface="Lato Light"/>
        <a:ea typeface="+mn-ea"/>
        <a:cs typeface="+mn-cs"/>
      </a:defRPr>
    </a:lvl2pPr>
    <a:lvl3pPr marL="1826696" algn="l" defTabSz="913348" rtl="0" eaLnBrk="1" latinLnBrk="0" hangingPunct="1">
      <a:defRPr sz="2400" kern="1200">
        <a:solidFill>
          <a:schemeClr val="tx1"/>
        </a:solidFill>
        <a:latin typeface="Lato Light"/>
        <a:ea typeface="+mn-ea"/>
        <a:cs typeface="+mn-cs"/>
      </a:defRPr>
    </a:lvl3pPr>
    <a:lvl4pPr marL="2740044" algn="l" defTabSz="913348" rtl="0" eaLnBrk="1" latinLnBrk="0" hangingPunct="1">
      <a:defRPr sz="2400" kern="1200">
        <a:solidFill>
          <a:schemeClr val="tx1"/>
        </a:solidFill>
        <a:latin typeface="Lato Light"/>
        <a:ea typeface="+mn-ea"/>
        <a:cs typeface="+mn-cs"/>
      </a:defRPr>
    </a:lvl4pPr>
    <a:lvl5pPr marL="3653394" algn="l" defTabSz="913348" rtl="0" eaLnBrk="1" latinLnBrk="0" hangingPunct="1">
      <a:defRPr sz="2400" kern="1200">
        <a:solidFill>
          <a:schemeClr val="tx1"/>
        </a:solidFill>
        <a:latin typeface="Lato Light"/>
        <a:ea typeface="+mn-ea"/>
        <a:cs typeface="+mn-cs"/>
      </a:defRPr>
    </a:lvl5pPr>
    <a:lvl6pPr marL="4566744" algn="l" defTabSz="913348" rtl="0" eaLnBrk="1" latinLnBrk="0" hangingPunct="1">
      <a:defRPr sz="2400" kern="1200">
        <a:solidFill>
          <a:schemeClr val="tx1"/>
        </a:solidFill>
        <a:latin typeface="+mn-lt"/>
        <a:ea typeface="+mn-ea"/>
        <a:cs typeface="+mn-cs"/>
      </a:defRPr>
    </a:lvl6pPr>
    <a:lvl7pPr marL="5480094" algn="l" defTabSz="913348" rtl="0" eaLnBrk="1" latinLnBrk="0" hangingPunct="1">
      <a:defRPr sz="2400" kern="1200">
        <a:solidFill>
          <a:schemeClr val="tx1"/>
        </a:solidFill>
        <a:latin typeface="+mn-lt"/>
        <a:ea typeface="+mn-ea"/>
        <a:cs typeface="+mn-cs"/>
      </a:defRPr>
    </a:lvl7pPr>
    <a:lvl8pPr marL="6393445" algn="l" defTabSz="913348" rtl="0" eaLnBrk="1" latinLnBrk="0" hangingPunct="1">
      <a:defRPr sz="2400" kern="1200">
        <a:solidFill>
          <a:schemeClr val="tx1"/>
        </a:solidFill>
        <a:latin typeface="+mn-lt"/>
        <a:ea typeface="+mn-ea"/>
        <a:cs typeface="+mn-cs"/>
      </a:defRPr>
    </a:lvl8pPr>
    <a:lvl9pPr marL="7306792" algn="l" defTabSz="913348"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70222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277742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a:p>
        </p:txBody>
      </p:sp>
    </p:spTree>
    <p:extLst>
      <p:ext uri="{BB962C8B-B14F-4D97-AF65-F5344CB8AC3E}">
        <p14:creationId xmlns:p14="http://schemas.microsoft.com/office/powerpoint/2010/main" val="181368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www.chiark.greenend.org.uk</a:t>
            </a:r>
            <a:r>
              <a:rPr lang="en-US" dirty="0" smtClean="0"/>
              <a:t>/~</a:t>
            </a:r>
            <a:r>
              <a:rPr lang="en-US" dirty="0" err="1" smtClean="0"/>
              <a:t>sgtatham</a:t>
            </a:r>
            <a:r>
              <a:rPr lang="en-US" dirty="0" smtClean="0"/>
              <a:t>/putty/</a:t>
            </a:r>
          </a:p>
          <a:p>
            <a:endParaRPr lang="en-US" dirty="0" smtClean="0"/>
          </a:p>
          <a:p>
            <a:endParaRPr lang="en-US" dirty="0" smtClean="0"/>
          </a:p>
          <a:p>
            <a:r>
              <a:rPr lang="en-US" dirty="0" smtClean="0"/>
              <a:t>https://</a:t>
            </a:r>
            <a:r>
              <a:rPr lang="en-US" dirty="0" err="1" smtClean="0"/>
              <a:t>www.putty.org</a:t>
            </a:r>
            <a:r>
              <a:rPr lang="en-US" dirty="0" smtClean="0"/>
              <a:t>/</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a:p>
        </p:txBody>
      </p:sp>
    </p:spTree>
    <p:extLst>
      <p:ext uri="{BB962C8B-B14F-4D97-AF65-F5344CB8AC3E}">
        <p14:creationId xmlns:p14="http://schemas.microsoft.com/office/powerpoint/2010/main" val="181368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www.ssh.com</a:t>
            </a:r>
            <a:r>
              <a:rPr lang="en-US" dirty="0" smtClean="0"/>
              <a:t>/</a:t>
            </a:r>
            <a:r>
              <a:rPr lang="en-US" dirty="0" err="1" smtClean="0"/>
              <a:t>ssh</a:t>
            </a:r>
            <a:r>
              <a:rPr lang="en-US" dirty="0" smtClean="0"/>
              <a:t>/protocol/</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a:p>
        </p:txBody>
      </p:sp>
    </p:spTree>
    <p:extLst>
      <p:ext uri="{BB962C8B-B14F-4D97-AF65-F5344CB8AC3E}">
        <p14:creationId xmlns:p14="http://schemas.microsoft.com/office/powerpoint/2010/main" val="279417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protocol works in the client-server model, which means that the connection is established by the SSH client connecting to the SSH server. The SSH client drives the connection setup process and uses public key cryptography to verify the identity of the SSH server. After the setup phase the SSH protocol uses strong symmetric encryption and hashing algorithms to ensure the privacy and integrity of the data that is exchanged between the client and server.</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a:p>
        </p:txBody>
      </p:sp>
    </p:spTree>
    <p:extLst>
      <p:ext uri="{BB962C8B-B14F-4D97-AF65-F5344CB8AC3E}">
        <p14:creationId xmlns:p14="http://schemas.microsoft.com/office/powerpoint/2010/main" val="209757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a:p>
        </p:txBody>
      </p:sp>
    </p:spTree>
    <p:extLst>
      <p:ext uri="{BB962C8B-B14F-4D97-AF65-F5344CB8AC3E}">
        <p14:creationId xmlns:p14="http://schemas.microsoft.com/office/powerpoint/2010/main" val="145506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a:p>
        </p:txBody>
      </p:sp>
    </p:spTree>
    <p:extLst>
      <p:ext uri="{BB962C8B-B14F-4D97-AF65-F5344CB8AC3E}">
        <p14:creationId xmlns:p14="http://schemas.microsoft.com/office/powerpoint/2010/main" val="860253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a:p>
        </p:txBody>
      </p:sp>
    </p:spTree>
    <p:extLst>
      <p:ext uri="{BB962C8B-B14F-4D97-AF65-F5344CB8AC3E}">
        <p14:creationId xmlns:p14="http://schemas.microsoft.com/office/powerpoint/2010/main" val="277742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02617" y="8940800"/>
            <a:ext cx="20879593" cy="1447800"/>
          </a:xfrm>
        </p:spPr>
        <p:txBody>
          <a:bodyPr anchor="ctr">
            <a:normAutofit/>
          </a:bodyPr>
          <a:lstStyle>
            <a:lvl1pPr algn="l">
              <a:lnSpc>
                <a:spcPct val="100000"/>
              </a:lnSpc>
              <a:defRPr sz="7100" b="1" i="0">
                <a:solidFill>
                  <a:srgbClr val="FFFFFF"/>
                </a:solidFill>
                <a:latin typeface="Avenir Black" charset="0"/>
                <a:ea typeface="Avenir Black" charset="0"/>
                <a:cs typeface="Avenir Black" charset="0"/>
              </a:defRPr>
            </a:lvl1pPr>
          </a:lstStyle>
          <a:p>
            <a:r>
              <a:rPr lang="en-US"/>
              <a:t>CLICK TO ADD TITLE</a:t>
            </a:r>
          </a:p>
        </p:txBody>
      </p:sp>
      <p:sp>
        <p:nvSpPr>
          <p:cNvPr id="3" name="Subtitle 2"/>
          <p:cNvSpPr>
            <a:spLocks noGrp="1"/>
          </p:cNvSpPr>
          <p:nvPr>
            <p:ph type="subTitle" idx="1"/>
          </p:nvPr>
        </p:nvSpPr>
        <p:spPr>
          <a:xfrm>
            <a:off x="1802617" y="10414009"/>
            <a:ext cx="20879593" cy="814014"/>
          </a:xfrm>
        </p:spPr>
        <p:txBody>
          <a:bodyPr anchor="ctr">
            <a:normAutofit/>
          </a:bodyPr>
          <a:lstStyle>
            <a:lvl1pPr marL="0" indent="0" algn="l">
              <a:buNone/>
              <a:defRPr sz="3600">
                <a:solidFill>
                  <a:srgbClr val="FFFFFF"/>
                </a:solidFill>
                <a:latin typeface="Avenir Book" charset="0"/>
                <a:ea typeface="Avenir Book" charset="0"/>
                <a:cs typeface="Avenir Book" charset="0"/>
              </a:defRPr>
            </a:lvl1pPr>
            <a:lvl2pPr marL="913303" indent="0" algn="ctr">
              <a:buNone/>
              <a:defRPr sz="4000"/>
            </a:lvl2pPr>
            <a:lvl3pPr marL="1826605" indent="0" algn="ctr">
              <a:buNone/>
              <a:defRPr sz="3600"/>
            </a:lvl3pPr>
            <a:lvl4pPr marL="2739908" indent="0" algn="ctr">
              <a:buNone/>
              <a:defRPr sz="3100"/>
            </a:lvl4pPr>
            <a:lvl5pPr marL="3653213" indent="0" algn="ctr">
              <a:buNone/>
              <a:defRPr sz="3100"/>
            </a:lvl5pPr>
            <a:lvl6pPr marL="4566513" indent="0" algn="ctr">
              <a:buNone/>
              <a:defRPr sz="3100"/>
            </a:lvl6pPr>
            <a:lvl7pPr marL="5479816" indent="0" algn="ctr">
              <a:buNone/>
              <a:defRPr sz="3100"/>
            </a:lvl7pPr>
            <a:lvl8pPr marL="6393126" indent="0" algn="ctr">
              <a:buNone/>
              <a:defRPr sz="3100"/>
            </a:lvl8pPr>
            <a:lvl9pPr marL="7306428" indent="0" algn="ctr">
              <a:buNone/>
              <a:defRPr sz="3100"/>
            </a:lvl9pPr>
          </a:lstStyle>
          <a:p>
            <a:r>
              <a:rPr lang="en-US"/>
              <a:t>Click to edit Master subtitle style</a:t>
            </a:r>
          </a:p>
        </p:txBody>
      </p:sp>
      <p:sp>
        <p:nvSpPr>
          <p:cNvPr id="11" name="TextBox 10"/>
          <p:cNvSpPr txBox="1"/>
          <p:nvPr userDrawn="1"/>
        </p:nvSpPr>
        <p:spPr>
          <a:xfrm>
            <a:off x="15062202" y="14376409"/>
            <a:ext cx="184496" cy="646234"/>
          </a:xfrm>
          <a:prstGeom prst="rect">
            <a:avLst/>
          </a:prstGeom>
          <a:noFill/>
        </p:spPr>
        <p:txBody>
          <a:bodyPr wrap="none" lIns="91356" tIns="45672" rIns="91356" bIns="45672" rtlCol="0">
            <a:spAutoFit/>
          </a:bodyPr>
          <a:lstStyle/>
          <a:p>
            <a:endParaRPr lang="en-US"/>
          </a:p>
        </p:txBody>
      </p:sp>
      <p:pic>
        <p:nvPicPr>
          <p:cNvPr id="6" name="Picture 5" descr="smart_2016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7067" y="1143947"/>
            <a:ext cx="3574005" cy="986426"/>
          </a:xfrm>
          <a:prstGeom prst="rect">
            <a:avLst/>
          </a:prstGeom>
        </p:spPr>
      </p:pic>
      <p:pic>
        <p:nvPicPr>
          <p:cNvPr id="4" name="Picture 3" descr="University_of_Baguio_tex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8502" y="1064656"/>
            <a:ext cx="4051299" cy="1300084"/>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04/06/18</a:t>
            </a:fld>
            <a:endParaRPr lang="en-US"/>
          </a:p>
        </p:txBody>
      </p:sp>
      <p:sp>
        <p:nvSpPr>
          <p:cNvPr id="5" name="Footer Placeholder 4"/>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6" name="Slide Number Placeholder 5"/>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68" y="730250"/>
            <a:ext cx="5256431"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5967"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04/06/18</a:t>
            </a:fld>
            <a:endParaRPr lang="en-US"/>
          </a:p>
        </p:txBody>
      </p:sp>
      <p:sp>
        <p:nvSpPr>
          <p:cNvPr id="5" name="Footer Placeholder 4"/>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6" name="Slide Number Placeholder 5"/>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13467524" y="44613"/>
            <a:ext cx="11088797" cy="13491342"/>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3072899" y="1449183"/>
            <a:ext cx="7076661" cy="10416210"/>
          </a:xfrm>
        </p:spPr>
        <p:txBody>
          <a:body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2281302" y="3335262"/>
            <a:ext cx="4496578" cy="5216032"/>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3" name="Rectangle 2"/>
          <p:cNvSpPr/>
          <p:nvPr userDrawn="1"/>
        </p:nvSpPr>
        <p:spPr>
          <a:xfrm>
            <a:off x="11285035" y="579864"/>
            <a:ext cx="1895706"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2" rIns="91356" bIns="45672" rtlCol="0" anchor="ctr"/>
          <a:lstStyle/>
          <a:p>
            <a:pPr algn="ctr"/>
            <a:endParaRPr lang="en-US"/>
          </a:p>
        </p:txBody>
      </p:sp>
      <p:sp>
        <p:nvSpPr>
          <p:cNvPr id="2" name="Picture Placeholder 13"/>
          <p:cNvSpPr>
            <a:spLocks noGrp="1"/>
          </p:cNvSpPr>
          <p:nvPr>
            <p:ph type="pic" sz="quarter" idx="13"/>
          </p:nvPr>
        </p:nvSpPr>
        <p:spPr>
          <a:xfrm>
            <a:off x="12178229" y="0"/>
            <a:ext cx="12199433" cy="13716000"/>
          </a:xfrm>
          <a:prstGeom prst="rect">
            <a:avLst/>
          </a:prstGeo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 y="0"/>
            <a:ext cx="12168236" cy="13716000"/>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01602"/>
            <a:ext cx="10613571" cy="12242800"/>
          </a:xfrm>
          <a:solidFill>
            <a:schemeClr val="bg1">
              <a:lumMod val="95000"/>
            </a:schemeClr>
          </a:solidFill>
        </p:spPr>
        <p:txBody>
          <a:bodyPr>
            <a:normAutofit/>
          </a:bodyPr>
          <a:lstStyle>
            <a:lvl1pPr>
              <a:defRPr sz="2400"/>
            </a:lvl1pPr>
          </a:lstStyle>
          <a:p>
            <a:endParaRPr lang="en-US"/>
          </a:p>
        </p:txBody>
      </p:sp>
      <p:sp>
        <p:nvSpPr>
          <p:cNvPr id="3" name="Date Placeholder 2"/>
          <p:cNvSpPr>
            <a:spLocks noGrp="1"/>
          </p:cNvSpPr>
          <p:nvPr>
            <p:ph type="dt" sz="half" idx="11"/>
          </p:nvPr>
        </p:nvSpPr>
        <p:spPr>
          <a:xfrm>
            <a:off x="15095951" y="12681247"/>
            <a:ext cx="5484971" cy="730250"/>
          </a:xfrm>
          <a:prstGeom prst="rect">
            <a:avLst/>
          </a:prstGeom>
        </p:spPr>
        <p:txBody>
          <a:bodyPr lIns="91356" tIns="45672" rIns="91356" bIns="45672"/>
          <a:lstStyle/>
          <a:p>
            <a:r>
              <a:rPr lang="en-US"/>
              <a:t>Date</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64079" y="76202"/>
            <a:ext cx="10613571" cy="12192000"/>
          </a:xfrm>
          <a:solidFill>
            <a:schemeClr val="bg1">
              <a:lumMod val="95000"/>
            </a:schemeClr>
          </a:solidFill>
        </p:spPr>
        <p:txBody>
          <a:bodyPr>
            <a:normAutofit/>
          </a:bodyPr>
          <a:lstStyle>
            <a:lvl1pPr>
              <a:defRPr sz="2400"/>
            </a:lvl1pPr>
          </a:lstStyle>
          <a:p>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Picture v4">
    <p:bg>
      <p:bgPr>
        <a:solidFill>
          <a:srgbClr val="FFFFFF"/>
        </a:solidFill>
        <a:effectLst/>
      </p:bgPr>
    </p:bg>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50" cy="13716000"/>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
        <p:nvSpPr>
          <p:cNvPr id="3" name="Rectangle 2"/>
          <p:cNvSpPr/>
          <p:nvPr userDrawn="1"/>
        </p:nvSpPr>
        <p:spPr>
          <a:xfrm>
            <a:off x="0" y="12199443"/>
            <a:ext cx="24377650" cy="15165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2" rIns="91356" bIns="45672" rtlCol="0" anchor="ctr"/>
          <a:lstStyle/>
          <a:p>
            <a:pPr algn="ct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smtClean="0"/>
              <a:t>04/06/18</a:t>
            </a:fld>
            <a:endParaRPr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0" y="7289800"/>
            <a:ext cx="24377650"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rt-Company">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24377650" cy="13716000"/>
          </a:xfrm>
          <a:effectLst/>
        </p:spPr>
        <p:txBody>
          <a:bodyPr>
            <a:normAutofit/>
          </a:bodyPr>
          <a:lstStyle>
            <a:lvl1pPr marL="0" indent="0">
              <a:buNone/>
              <a:defRPr sz="2900">
                <a:ln>
                  <a:noFill/>
                </a:ln>
                <a:solidFill>
                  <a:schemeClr val="bg1">
                    <a:lumMod val="85000"/>
                  </a:schemeClr>
                </a:solidFill>
              </a:defRPr>
            </a:lvl1pPr>
          </a:lstStyle>
          <a:p>
            <a:endParaRPr lang="en-US"/>
          </a:p>
        </p:txBody>
      </p:sp>
      <p:sp>
        <p:nvSpPr>
          <p:cNvPr id="4" name="Rectangle 3"/>
          <p:cNvSpPr/>
          <p:nvPr userDrawn="1"/>
        </p:nvSpPr>
        <p:spPr>
          <a:xfrm>
            <a:off x="0" y="12244049"/>
            <a:ext cx="24377650" cy="14719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2" rIns="91356" bIns="45672" rtlCol="0" anchor="ctr"/>
          <a:lstStyle/>
          <a:p>
            <a:pPr algn="ctr"/>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2209415" y="0"/>
            <a:ext cx="12168236" cy="13716000"/>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act Us-Boos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1431918" y="153884"/>
            <a:ext cx="11724935" cy="13428668"/>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4934" h="13428667">
                <a:moveTo>
                  <a:pt x="8955694" y="2976334"/>
                </a:moveTo>
                <a:lnTo>
                  <a:pt x="3330999" y="12125956"/>
                </a:lnTo>
                <a:lnTo>
                  <a:pt x="3074428" y="11690634"/>
                </a:lnTo>
                <a:lnTo>
                  <a:pt x="8133670" y="3460824"/>
                </a:lnTo>
                <a:close/>
                <a:moveTo>
                  <a:pt x="6613112" y="2045671"/>
                </a:moveTo>
                <a:lnTo>
                  <a:pt x="988418" y="11195294"/>
                </a:lnTo>
                <a:lnTo>
                  <a:pt x="731845" y="10759973"/>
                </a:lnTo>
                <a:lnTo>
                  <a:pt x="5791089" y="2530161"/>
                </a:lnTo>
                <a:close/>
                <a:moveTo>
                  <a:pt x="10347090" y="1955479"/>
                </a:moveTo>
                <a:lnTo>
                  <a:pt x="3290281" y="13428667"/>
                </a:lnTo>
                <a:lnTo>
                  <a:pt x="2991235" y="12921283"/>
                </a:lnTo>
                <a:lnTo>
                  <a:pt x="9388443" y="2520493"/>
                </a:lnTo>
                <a:close/>
                <a:moveTo>
                  <a:pt x="9016568" y="1717422"/>
                </a:moveTo>
                <a:lnTo>
                  <a:pt x="3391873" y="10867044"/>
                </a:lnTo>
                <a:lnTo>
                  <a:pt x="3135302" y="10431723"/>
                </a:lnTo>
                <a:lnTo>
                  <a:pt x="8194543" y="2201912"/>
                </a:lnTo>
                <a:close/>
                <a:moveTo>
                  <a:pt x="8004509" y="1024816"/>
                </a:moveTo>
                <a:lnTo>
                  <a:pt x="947699" y="12498007"/>
                </a:lnTo>
                <a:lnTo>
                  <a:pt x="648653" y="11990622"/>
                </a:lnTo>
                <a:lnTo>
                  <a:pt x="7045862" y="1589830"/>
                </a:lnTo>
                <a:close/>
                <a:moveTo>
                  <a:pt x="11724934" y="930662"/>
                </a:moveTo>
                <a:lnTo>
                  <a:pt x="4668125" y="12403851"/>
                </a:lnTo>
                <a:lnTo>
                  <a:pt x="4369080" y="11896466"/>
                </a:lnTo>
                <a:lnTo>
                  <a:pt x="10766288" y="1495676"/>
                </a:lnTo>
                <a:close/>
                <a:moveTo>
                  <a:pt x="6673985" y="786761"/>
                </a:moveTo>
                <a:lnTo>
                  <a:pt x="1049293" y="9936384"/>
                </a:lnTo>
                <a:lnTo>
                  <a:pt x="792719" y="9501062"/>
                </a:lnTo>
                <a:lnTo>
                  <a:pt x="5851961" y="1271251"/>
                </a:lnTo>
                <a:close/>
                <a:moveTo>
                  <a:pt x="6440843" y="94156"/>
                </a:moveTo>
                <a:lnTo>
                  <a:pt x="278218" y="10053030"/>
                </a:lnTo>
                <a:lnTo>
                  <a:pt x="0" y="9580984"/>
                </a:lnTo>
                <a:lnTo>
                  <a:pt x="5543097" y="623276"/>
                </a:lnTo>
                <a:close/>
                <a:moveTo>
                  <a:pt x="9382354" y="0"/>
                </a:moveTo>
                <a:lnTo>
                  <a:pt x="2325545" y="11473190"/>
                </a:lnTo>
                <a:lnTo>
                  <a:pt x="2026498" y="10965805"/>
                </a:lnTo>
                <a:lnTo>
                  <a:pt x="8423706" y="565013"/>
                </a:lnTo>
                <a:close/>
              </a:path>
            </a:pathLst>
          </a:custGeom>
        </p:spPr>
        <p:txBody>
          <a:bodyPr wrap="square">
            <a:noAutofit/>
          </a:bodyPr>
          <a:lstStyle>
            <a:lvl1pPr>
              <a:defRPr sz="2900"/>
            </a:lvl1p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19971448" y="4268440"/>
            <a:ext cx="4406202"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8" name="Picture Placeholder 13"/>
          <p:cNvSpPr>
            <a:spLocks noGrp="1"/>
          </p:cNvSpPr>
          <p:nvPr>
            <p:ph type="pic" sz="quarter" idx="16"/>
          </p:nvPr>
        </p:nvSpPr>
        <p:spPr>
          <a:xfrm>
            <a:off x="0" y="4268440"/>
            <a:ext cx="11176001"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9" name="Picture Placeholder 13"/>
          <p:cNvSpPr>
            <a:spLocks noGrp="1"/>
          </p:cNvSpPr>
          <p:nvPr>
            <p:ph type="pic" sz="quarter" idx="17"/>
          </p:nvPr>
        </p:nvSpPr>
        <p:spPr>
          <a:xfrm>
            <a:off x="11183059" y="4268440"/>
            <a:ext cx="4387153"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10" name="Picture Placeholder 13"/>
          <p:cNvSpPr>
            <a:spLocks noGrp="1"/>
          </p:cNvSpPr>
          <p:nvPr>
            <p:ph type="pic" sz="quarter" idx="18"/>
          </p:nvPr>
        </p:nvSpPr>
        <p:spPr>
          <a:xfrm>
            <a:off x="15577258" y="4268440"/>
            <a:ext cx="4387153"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3" name="Rectangle 2"/>
          <p:cNvSpPr/>
          <p:nvPr userDrawn="1"/>
        </p:nvSpPr>
        <p:spPr>
          <a:xfrm>
            <a:off x="0" y="0"/>
            <a:ext cx="2437765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2" rIns="91356" bIns="45672" rtlCol="0" anchor="ctr"/>
          <a:lstStyle/>
          <a:p>
            <a:pPr algn="ctr"/>
            <a:endParaRPr lang="en-US"/>
          </a:p>
        </p:txBody>
      </p:sp>
      <p:sp>
        <p:nvSpPr>
          <p:cNvPr id="2" name="Picture Placeholder 13"/>
          <p:cNvSpPr>
            <a:spLocks noGrp="1"/>
          </p:cNvSpPr>
          <p:nvPr>
            <p:ph type="pic" sz="quarter" idx="13" hasCustomPrompt="1"/>
          </p:nvPr>
        </p:nvSpPr>
        <p:spPr>
          <a:xfrm>
            <a:off x="0" y="-1382752"/>
            <a:ext cx="24377650" cy="15098752"/>
          </a:xfrm>
          <a:prstGeom prst="rect">
            <a:avLst/>
          </a:prstGeo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r>
              <a:rPr lang="en-US"/>
              <a:t>Drag image here</a:t>
            </a:r>
          </a:p>
        </p:txBody>
      </p:sp>
    </p:spTree>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8" y="3419487"/>
            <a:ext cx="21025723" cy="5705474"/>
          </a:xfrm>
        </p:spPr>
        <p:txBody>
          <a:bodyPr anchor="b"/>
          <a:lstStyle>
            <a:lvl1pPr>
              <a:defRPr sz="11900"/>
            </a:lvl1pPr>
          </a:lstStyle>
          <a:p>
            <a:r>
              <a:rPr lang="en-US"/>
              <a:t>Click to edit Master title style</a:t>
            </a:r>
          </a:p>
        </p:txBody>
      </p:sp>
      <p:sp>
        <p:nvSpPr>
          <p:cNvPr id="3" name="Text Placeholder 2"/>
          <p:cNvSpPr>
            <a:spLocks noGrp="1"/>
          </p:cNvSpPr>
          <p:nvPr>
            <p:ph type="body" idx="1"/>
          </p:nvPr>
        </p:nvSpPr>
        <p:spPr>
          <a:xfrm>
            <a:off x="1663268" y="9178937"/>
            <a:ext cx="21025723" cy="3000374"/>
          </a:xfrm>
        </p:spPr>
        <p:txBody>
          <a:bodyPr/>
          <a:lstStyle>
            <a:lvl1pPr marL="0" indent="0">
              <a:buNone/>
              <a:defRPr sz="4800">
                <a:solidFill>
                  <a:schemeClr val="tx1">
                    <a:tint val="75000"/>
                  </a:schemeClr>
                </a:solidFill>
              </a:defRPr>
            </a:lvl1pPr>
            <a:lvl2pPr marL="913303" indent="0">
              <a:buNone/>
              <a:defRPr sz="4000">
                <a:solidFill>
                  <a:schemeClr val="tx1">
                    <a:tint val="75000"/>
                  </a:schemeClr>
                </a:solidFill>
              </a:defRPr>
            </a:lvl2pPr>
            <a:lvl3pPr marL="1826605" indent="0">
              <a:buNone/>
              <a:defRPr sz="3600">
                <a:solidFill>
                  <a:schemeClr val="tx1">
                    <a:tint val="75000"/>
                  </a:schemeClr>
                </a:solidFill>
              </a:defRPr>
            </a:lvl3pPr>
            <a:lvl4pPr marL="2739908" indent="0">
              <a:buNone/>
              <a:defRPr sz="3100">
                <a:solidFill>
                  <a:schemeClr val="tx1">
                    <a:tint val="75000"/>
                  </a:schemeClr>
                </a:solidFill>
              </a:defRPr>
            </a:lvl4pPr>
            <a:lvl5pPr marL="3653213" indent="0">
              <a:buNone/>
              <a:defRPr sz="3100">
                <a:solidFill>
                  <a:schemeClr val="tx1">
                    <a:tint val="75000"/>
                  </a:schemeClr>
                </a:solidFill>
              </a:defRPr>
            </a:lvl5pPr>
            <a:lvl6pPr marL="4566513" indent="0">
              <a:buNone/>
              <a:defRPr sz="3100">
                <a:solidFill>
                  <a:schemeClr val="tx1">
                    <a:tint val="75000"/>
                  </a:schemeClr>
                </a:solidFill>
              </a:defRPr>
            </a:lvl6pPr>
            <a:lvl7pPr marL="5479816" indent="0">
              <a:buNone/>
              <a:defRPr sz="3100">
                <a:solidFill>
                  <a:schemeClr val="tx1">
                    <a:tint val="75000"/>
                  </a:schemeClr>
                </a:solidFill>
              </a:defRPr>
            </a:lvl7pPr>
            <a:lvl8pPr marL="6393126" indent="0">
              <a:buNone/>
              <a:defRPr sz="3100">
                <a:solidFill>
                  <a:schemeClr val="tx1">
                    <a:tint val="75000"/>
                  </a:schemeClr>
                </a:solidFill>
              </a:defRPr>
            </a:lvl8pPr>
            <a:lvl9pPr marL="7306428" indent="0">
              <a:buNone/>
              <a:defRPr sz="3100">
                <a:solidFill>
                  <a:schemeClr val="tx1">
                    <a:tint val="75000"/>
                  </a:schemeClr>
                </a:solidFill>
              </a:defRPr>
            </a:lvl9pPr>
          </a:lstStyle>
          <a:p>
            <a:pPr lvl="0"/>
            <a:r>
              <a:rPr lang="en-US"/>
              <a:t>Click to edit Master text styles</a:t>
            </a: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8541834"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2398536" y="4515796"/>
            <a:ext cx="8931106" cy="6536572"/>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17545280" y="4014438"/>
            <a:ext cx="3925228" cy="4884236"/>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12" name="Picture Placeholder 13"/>
          <p:cNvSpPr>
            <a:spLocks noGrp="1"/>
          </p:cNvSpPr>
          <p:nvPr>
            <p:ph type="pic" sz="quarter" idx="23"/>
          </p:nvPr>
        </p:nvSpPr>
        <p:spPr>
          <a:xfrm>
            <a:off x="12678162" y="4014438"/>
            <a:ext cx="3925228" cy="4884236"/>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13" name="Picture Placeholder 13"/>
          <p:cNvSpPr>
            <a:spLocks noGrp="1"/>
          </p:cNvSpPr>
          <p:nvPr>
            <p:ph type="pic" sz="quarter" idx="24"/>
          </p:nvPr>
        </p:nvSpPr>
        <p:spPr>
          <a:xfrm>
            <a:off x="7811043" y="4014438"/>
            <a:ext cx="3925228" cy="4884236"/>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14" name="Picture Placeholder 13"/>
          <p:cNvSpPr>
            <a:spLocks noGrp="1"/>
          </p:cNvSpPr>
          <p:nvPr>
            <p:ph type="pic" sz="quarter" idx="25"/>
          </p:nvPr>
        </p:nvSpPr>
        <p:spPr>
          <a:xfrm>
            <a:off x="2943924" y="4014438"/>
            <a:ext cx="3925228" cy="4884236"/>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581853" y="68326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7" name="Picture Placeholder 13"/>
          <p:cNvSpPr>
            <a:spLocks noGrp="1"/>
          </p:cNvSpPr>
          <p:nvPr>
            <p:ph type="pic" sz="quarter" idx="18"/>
          </p:nvPr>
        </p:nvSpPr>
        <p:spPr>
          <a:xfrm>
            <a:off x="4156425" y="45720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p:spPr>
        <p:txBody>
          <a:bodyPr>
            <a:normAutofit/>
          </a:bodyPr>
          <a:lstStyle>
            <a:lvl1pPr marL="0" indent="0">
              <a:buNone/>
              <a:defRPr sz="3100">
                <a:solidFill>
                  <a:schemeClr val="bg2"/>
                </a:solidFill>
              </a:defRPr>
            </a:lvl1pPr>
          </a:lstStyle>
          <a:p>
            <a:endParaRPr lang="en-US"/>
          </a:p>
        </p:txBody>
      </p:sp>
      <p:sp>
        <p:nvSpPr>
          <p:cNvPr id="4" name="Rectangle 3"/>
          <p:cNvSpPr/>
          <p:nvPr userDrawn="1"/>
        </p:nvSpPr>
        <p:spPr>
          <a:xfrm>
            <a:off x="0" y="0"/>
            <a:ext cx="24377650" cy="1625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2" rIns="91356" bIns="45672" rtlCol="0" anchor="ctr"/>
          <a:lstStyle/>
          <a:p>
            <a:pPr algn="ctr"/>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6148104"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
        <p:nvSpPr>
          <p:cNvPr id="6" name="Picture Placeholder 13"/>
          <p:cNvSpPr>
            <a:spLocks noGrp="1"/>
          </p:cNvSpPr>
          <p:nvPr>
            <p:ph type="pic" sz="quarter" idx="14"/>
          </p:nvPr>
        </p:nvSpPr>
        <p:spPr>
          <a:xfrm>
            <a:off x="2409752"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
        <p:nvSpPr>
          <p:cNvPr id="7" name="Picture Placeholder 13"/>
          <p:cNvSpPr>
            <a:spLocks noGrp="1"/>
          </p:cNvSpPr>
          <p:nvPr>
            <p:ph type="pic" sz="quarter" idx="15"/>
          </p:nvPr>
        </p:nvSpPr>
        <p:spPr>
          <a:xfrm>
            <a:off x="9278928"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6" y="3411210"/>
            <a:ext cx="7434751" cy="80168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4091686"/>
            <a:ext cx="12105684" cy="676960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 y="0"/>
            <a:ext cx="8675647" cy="13716000"/>
          </a:xfrm>
        </p:spPr>
        <p:txBody>
          <a:bodyPr/>
          <a:lstStyle/>
          <a:p>
            <a:endParaRPr lang="en-US"/>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2" y="394571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04/06/18</a:t>
            </a:fld>
            <a:endParaRPr lang="en-US"/>
          </a:p>
        </p:txBody>
      </p:sp>
      <p:sp>
        <p:nvSpPr>
          <p:cNvPr id="6" name="Footer Placeholder 5"/>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7" name="Slide Number Placeholder 6"/>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3936717" y="3247698"/>
            <a:ext cx="7241628" cy="12875172"/>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9253206" y="6230198"/>
            <a:ext cx="5756335" cy="102067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1"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2"/>
          </p:nvPr>
        </p:nvSpPr>
        <p:spPr>
          <a:xfrm>
            <a:off x="13403700"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25" name="Picture Placeholder 3"/>
          <p:cNvSpPr>
            <a:spLocks noGrp="1"/>
          </p:cNvSpPr>
          <p:nvPr>
            <p:ph type="pic" sz="quarter" idx="13"/>
          </p:nvPr>
        </p:nvSpPr>
        <p:spPr>
          <a:xfrm>
            <a:off x="8008740"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4"/>
          </p:nvPr>
        </p:nvSpPr>
        <p:spPr>
          <a:xfrm>
            <a:off x="2682362"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4260851"/>
            <a:ext cx="20721003"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6648" y="7772400"/>
            <a:ext cx="17064355" cy="3505200"/>
          </a:xfrm>
        </p:spPr>
        <p:txBody>
          <a:bodyPr/>
          <a:lstStyle>
            <a:lvl1pPr marL="0" indent="0" algn="ctr">
              <a:buNone/>
              <a:defRPr>
                <a:solidFill>
                  <a:schemeClr val="tx1">
                    <a:tint val="75000"/>
                  </a:schemeClr>
                </a:solidFill>
              </a:defRPr>
            </a:lvl1pPr>
            <a:lvl2pPr marL="1088365" indent="0" algn="ctr">
              <a:buNone/>
              <a:defRPr>
                <a:solidFill>
                  <a:schemeClr val="tx1">
                    <a:tint val="75000"/>
                  </a:schemeClr>
                </a:solidFill>
              </a:defRPr>
            </a:lvl2pPr>
            <a:lvl3pPr marL="2176729" indent="0" algn="ctr">
              <a:buNone/>
              <a:defRPr>
                <a:solidFill>
                  <a:schemeClr val="tx1">
                    <a:tint val="75000"/>
                  </a:schemeClr>
                </a:solidFill>
              </a:defRPr>
            </a:lvl3pPr>
            <a:lvl4pPr marL="3265094" indent="0" algn="ctr">
              <a:buNone/>
              <a:defRPr>
                <a:solidFill>
                  <a:schemeClr val="tx1">
                    <a:tint val="75000"/>
                  </a:schemeClr>
                </a:solidFill>
              </a:defRPr>
            </a:lvl4pPr>
            <a:lvl5pPr marL="4353458" indent="0" algn="ctr">
              <a:buNone/>
              <a:defRPr>
                <a:solidFill>
                  <a:schemeClr val="tx1">
                    <a:tint val="75000"/>
                  </a:schemeClr>
                </a:solidFill>
              </a:defRPr>
            </a:lvl5pPr>
            <a:lvl6pPr marL="5441823" indent="0" algn="ctr">
              <a:buNone/>
              <a:defRPr>
                <a:solidFill>
                  <a:schemeClr val="tx1">
                    <a:tint val="75000"/>
                  </a:schemeClr>
                </a:solidFill>
              </a:defRPr>
            </a:lvl6pPr>
            <a:lvl7pPr marL="6530188" indent="0" algn="ctr">
              <a:buNone/>
              <a:defRPr>
                <a:solidFill>
                  <a:schemeClr val="tx1">
                    <a:tint val="75000"/>
                  </a:schemeClr>
                </a:solidFill>
              </a:defRPr>
            </a:lvl7pPr>
            <a:lvl8pPr marL="7618552" indent="0" algn="ctr">
              <a:buNone/>
              <a:defRPr>
                <a:solidFill>
                  <a:schemeClr val="tx1">
                    <a:tint val="75000"/>
                  </a:schemeClr>
                </a:solidFill>
              </a:defRPr>
            </a:lvl8pPr>
            <a:lvl9pPr marL="87069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87F418-B3FA-A742-BFDF-2C66BB95990C}" type="datetimeFigureOut">
              <a:rPr lang="en-US" smtClean="0"/>
              <a:t>04/06/18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CD2CF-15AC-7D40-9297-A2BA603BC0C2}" type="slidenum">
              <a:rPr lang="en-US" smtClean="0"/>
              <a:t>‹#›</a:t>
            </a:fld>
            <a:endParaRPr lang="en-US"/>
          </a:p>
        </p:txBody>
      </p:sp>
      <p:sp>
        <p:nvSpPr>
          <p:cNvPr id="7" name="TextBox 6"/>
          <p:cNvSpPr txBox="1"/>
          <p:nvPr userDrawn="1"/>
        </p:nvSpPr>
        <p:spPr>
          <a:xfrm>
            <a:off x="15062202" y="14376409"/>
            <a:ext cx="184496" cy="646234"/>
          </a:xfrm>
          <a:prstGeom prst="rect">
            <a:avLst/>
          </a:prstGeom>
          <a:noFill/>
        </p:spPr>
        <p:txBody>
          <a:bodyPr wrap="none" lIns="91356" tIns="45672" rIns="91356" bIns="45672" rtlCol="0">
            <a:spAutoFit/>
          </a:bodyPr>
          <a:lstStyle/>
          <a:p>
            <a:endParaRPr lang="en-US"/>
          </a:p>
        </p:txBody>
      </p:sp>
      <p:pic>
        <p:nvPicPr>
          <p:cNvPr id="8" name="Picture 7" descr="smart_2016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1068" y="712147"/>
            <a:ext cx="3574005" cy="986426"/>
          </a:xfrm>
          <a:prstGeom prst="rect">
            <a:avLst/>
          </a:prstGeom>
        </p:spPr>
      </p:pic>
      <p:pic>
        <p:nvPicPr>
          <p:cNvPr id="9" name="Picture 8" descr="University_of_Baguio_tex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03" y="632856"/>
            <a:ext cx="4051299" cy="1300084"/>
          </a:xfrm>
          <a:prstGeom prst="rect">
            <a:avLst/>
          </a:prstGeom>
        </p:spPr>
      </p:pic>
    </p:spTree>
    <p:extLst>
      <p:ext uri="{BB962C8B-B14F-4D97-AF65-F5344CB8AC3E}">
        <p14:creationId xmlns:p14="http://schemas.microsoft.com/office/powerpoint/2010/main" val="171963467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04/06/18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1494315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66" y="8813801"/>
            <a:ext cx="20721003" cy="2724150"/>
          </a:xfr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5666" y="5813427"/>
            <a:ext cx="20721003" cy="3000374"/>
          </a:xfrm>
        </p:spPr>
        <p:txBody>
          <a:bodyPr anchor="b"/>
          <a:lstStyle>
            <a:lvl1pPr marL="0" indent="0">
              <a:buNone/>
              <a:defRPr sz="4800">
                <a:solidFill>
                  <a:schemeClr val="tx1">
                    <a:tint val="75000"/>
                  </a:schemeClr>
                </a:solidFill>
              </a:defRPr>
            </a:lvl1pPr>
            <a:lvl2pPr marL="1088365" indent="0">
              <a:buNone/>
              <a:defRPr sz="4300">
                <a:solidFill>
                  <a:schemeClr val="tx1">
                    <a:tint val="75000"/>
                  </a:schemeClr>
                </a:solidFill>
              </a:defRPr>
            </a:lvl2pPr>
            <a:lvl3pPr marL="2176729" indent="0">
              <a:buNone/>
              <a:defRPr sz="3800">
                <a:solidFill>
                  <a:schemeClr val="tx1">
                    <a:tint val="75000"/>
                  </a:schemeClr>
                </a:solidFill>
              </a:defRPr>
            </a:lvl3pPr>
            <a:lvl4pPr marL="3265094" indent="0">
              <a:buNone/>
              <a:defRPr sz="3300">
                <a:solidFill>
                  <a:schemeClr val="tx1">
                    <a:tint val="75000"/>
                  </a:schemeClr>
                </a:solidFill>
              </a:defRPr>
            </a:lvl4pPr>
            <a:lvl5pPr marL="4353458" indent="0">
              <a:buNone/>
              <a:defRPr sz="3300">
                <a:solidFill>
                  <a:schemeClr val="tx1">
                    <a:tint val="75000"/>
                  </a:schemeClr>
                </a:solidFill>
              </a:defRPr>
            </a:lvl5pPr>
            <a:lvl6pPr marL="5441823" indent="0">
              <a:buNone/>
              <a:defRPr sz="3300">
                <a:solidFill>
                  <a:schemeClr val="tx1">
                    <a:tint val="75000"/>
                  </a:schemeClr>
                </a:solidFill>
              </a:defRPr>
            </a:lvl6pPr>
            <a:lvl7pPr marL="6530188" indent="0">
              <a:buNone/>
              <a:defRPr sz="3300">
                <a:solidFill>
                  <a:schemeClr val="tx1">
                    <a:tint val="75000"/>
                  </a:schemeClr>
                </a:solidFill>
              </a:defRPr>
            </a:lvl7pPr>
            <a:lvl8pPr marL="7618552" indent="0">
              <a:buNone/>
              <a:defRPr sz="3300">
                <a:solidFill>
                  <a:schemeClr val="tx1">
                    <a:tint val="75000"/>
                  </a:schemeClr>
                </a:solidFill>
              </a:defRPr>
            </a:lvl8pPr>
            <a:lvl9pPr marL="8706917"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7F418-B3FA-A742-BFDF-2C66BB95990C}" type="datetimeFigureOut">
              <a:rPr lang="en-US" smtClean="0"/>
              <a:t>04/06/18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CD2CF-15AC-7D40-9297-A2BA603BC0C2}" type="slidenum">
              <a:rPr lang="en-US" smtClean="0"/>
              <a:t>‹#›</a:t>
            </a:fld>
            <a:endParaRPr lang="en-US"/>
          </a:p>
        </p:txBody>
      </p:sp>
      <p:pic>
        <p:nvPicPr>
          <p:cNvPr id="7" name="Picture 6" descr="smart_2016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4180" y="12495120"/>
            <a:ext cx="3574005" cy="986426"/>
          </a:xfrm>
          <a:prstGeom prst="rect">
            <a:avLst/>
          </a:prstGeom>
        </p:spPr>
      </p:pic>
      <p:pic>
        <p:nvPicPr>
          <p:cNvPr id="8" name="Picture 7" descr="University_of_Baguio_tex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01448" y="12415916"/>
            <a:ext cx="4051299" cy="1300084"/>
          </a:xfrm>
          <a:prstGeom prst="rect">
            <a:avLst/>
          </a:prstGeom>
        </p:spPr>
      </p:pic>
    </p:spTree>
    <p:extLst>
      <p:ext uri="{BB962C8B-B14F-4D97-AF65-F5344CB8AC3E}">
        <p14:creationId xmlns:p14="http://schemas.microsoft.com/office/powerpoint/2010/main" val="136190471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8883" y="3200401"/>
            <a:ext cx="10766795"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1972" y="3200401"/>
            <a:ext cx="10766795"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04/06/18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01321634"/>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8882" y="3070226"/>
            <a:ext cx="10771029" cy="1279524"/>
          </a:xfrm>
        </p:spPr>
        <p:txBody>
          <a:bodyPr anchor="b"/>
          <a:lstStyle>
            <a:lvl1pPr marL="0" indent="0">
              <a:buNone/>
              <a:defRPr sz="5700" b="1"/>
            </a:lvl1pPr>
            <a:lvl2pPr marL="1088365" indent="0">
              <a:buNone/>
              <a:defRPr sz="4800" b="1"/>
            </a:lvl2pPr>
            <a:lvl3pPr marL="2176729" indent="0">
              <a:buNone/>
              <a:defRPr sz="4300" b="1"/>
            </a:lvl3pPr>
            <a:lvl4pPr marL="3265094" indent="0">
              <a:buNone/>
              <a:defRPr sz="3800" b="1"/>
            </a:lvl4pPr>
            <a:lvl5pPr marL="4353458" indent="0">
              <a:buNone/>
              <a:defRPr sz="3800" b="1"/>
            </a:lvl5pPr>
            <a:lvl6pPr marL="5441823" indent="0">
              <a:buNone/>
              <a:defRPr sz="3800" b="1"/>
            </a:lvl6pPr>
            <a:lvl7pPr marL="6530188" indent="0">
              <a:buNone/>
              <a:defRPr sz="3800" b="1"/>
            </a:lvl7pPr>
            <a:lvl8pPr marL="7618552" indent="0">
              <a:buNone/>
              <a:defRPr sz="3800" b="1"/>
            </a:lvl8pPr>
            <a:lvl9pPr marL="8706917"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8882" y="4349750"/>
            <a:ext cx="10771029"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3509" y="3070226"/>
            <a:ext cx="10775260" cy="1279524"/>
          </a:xfrm>
        </p:spPr>
        <p:txBody>
          <a:bodyPr anchor="b"/>
          <a:lstStyle>
            <a:lvl1pPr marL="0" indent="0">
              <a:buNone/>
              <a:defRPr sz="5700" b="1"/>
            </a:lvl1pPr>
            <a:lvl2pPr marL="1088365" indent="0">
              <a:buNone/>
              <a:defRPr sz="4800" b="1"/>
            </a:lvl2pPr>
            <a:lvl3pPr marL="2176729" indent="0">
              <a:buNone/>
              <a:defRPr sz="4300" b="1"/>
            </a:lvl3pPr>
            <a:lvl4pPr marL="3265094" indent="0">
              <a:buNone/>
              <a:defRPr sz="3800" b="1"/>
            </a:lvl4pPr>
            <a:lvl5pPr marL="4353458" indent="0">
              <a:buNone/>
              <a:defRPr sz="3800" b="1"/>
            </a:lvl5pPr>
            <a:lvl6pPr marL="5441823" indent="0">
              <a:buNone/>
              <a:defRPr sz="3800" b="1"/>
            </a:lvl6pPr>
            <a:lvl7pPr marL="6530188" indent="0">
              <a:buNone/>
              <a:defRPr sz="3800" b="1"/>
            </a:lvl7pPr>
            <a:lvl8pPr marL="7618552" indent="0">
              <a:buNone/>
              <a:defRPr sz="3800" b="1"/>
            </a:lvl8pPr>
            <a:lvl9pPr marL="8706917"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3509" y="4349750"/>
            <a:ext cx="10775260"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04/06/18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7739097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04/06/18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5688449"/>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04/06/18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2027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9"/>
            <a:ext cx="21025723" cy="2651126"/>
          </a:xfrm>
        </p:spPr>
        <p:txBody>
          <a:bodyPr/>
          <a:lstStyle/>
          <a:p>
            <a:r>
              <a:rPr lang="en-US"/>
              <a:t>Click to edit Master title style</a:t>
            </a:r>
          </a:p>
        </p:txBody>
      </p:sp>
      <p:sp>
        <p:nvSpPr>
          <p:cNvPr id="3" name="Text Placeholder 2"/>
          <p:cNvSpPr>
            <a:spLocks noGrp="1"/>
          </p:cNvSpPr>
          <p:nvPr>
            <p:ph type="body" idx="1"/>
          </p:nvPr>
        </p:nvSpPr>
        <p:spPr>
          <a:xfrm>
            <a:off x="1679139" y="3362326"/>
            <a:ext cx="10312887" cy="1647824"/>
          </a:xfrm>
        </p:spPr>
        <p:txBody>
          <a:bodyPr anchor="b"/>
          <a:lstStyle>
            <a:lvl1pPr marL="0" indent="0">
              <a:buNone/>
              <a:defRPr sz="4800" b="1"/>
            </a:lvl1pPr>
            <a:lvl2pPr marL="913303" indent="0">
              <a:buNone/>
              <a:defRPr sz="4000" b="1"/>
            </a:lvl2pPr>
            <a:lvl3pPr marL="1826605" indent="0">
              <a:buNone/>
              <a:defRPr sz="3600" b="1"/>
            </a:lvl3pPr>
            <a:lvl4pPr marL="2739908" indent="0">
              <a:buNone/>
              <a:defRPr sz="3100" b="1"/>
            </a:lvl4pPr>
            <a:lvl5pPr marL="3653213" indent="0">
              <a:buNone/>
              <a:defRPr sz="3100" b="1"/>
            </a:lvl5pPr>
            <a:lvl6pPr marL="4566513" indent="0">
              <a:buNone/>
              <a:defRPr sz="3100" b="1"/>
            </a:lvl6pPr>
            <a:lvl7pPr marL="5479816" indent="0">
              <a:buNone/>
              <a:defRPr sz="3100" b="1"/>
            </a:lvl7pPr>
            <a:lvl8pPr marL="6393126" indent="0">
              <a:buNone/>
              <a:defRPr sz="3100" b="1"/>
            </a:lvl8pPr>
            <a:lvl9pPr marL="7306428" indent="0">
              <a:buNone/>
              <a:defRPr sz="3100" b="1"/>
            </a:lvl9pPr>
          </a:lstStyle>
          <a:p>
            <a:pPr lvl="0"/>
            <a:r>
              <a:rPr lang="en-US"/>
              <a:t>Click to edit Master text styles</a:t>
            </a:r>
          </a:p>
        </p:txBody>
      </p:sp>
      <p:sp>
        <p:nvSpPr>
          <p:cNvPr id="4" name="Content Placeholder 3"/>
          <p:cNvSpPr>
            <a:spLocks noGrp="1"/>
          </p:cNvSpPr>
          <p:nvPr>
            <p:ph sz="half" idx="2"/>
          </p:nvPr>
        </p:nvSpPr>
        <p:spPr>
          <a:xfrm>
            <a:off x="1679139" y="5010150"/>
            <a:ext cx="1031288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1192" y="3362326"/>
            <a:ext cx="10363676" cy="1647824"/>
          </a:xfrm>
        </p:spPr>
        <p:txBody>
          <a:bodyPr anchor="b"/>
          <a:lstStyle>
            <a:lvl1pPr marL="0" indent="0">
              <a:buNone/>
              <a:defRPr sz="4800" b="1"/>
            </a:lvl1pPr>
            <a:lvl2pPr marL="913303" indent="0">
              <a:buNone/>
              <a:defRPr sz="4000" b="1"/>
            </a:lvl2pPr>
            <a:lvl3pPr marL="1826605" indent="0">
              <a:buNone/>
              <a:defRPr sz="3600" b="1"/>
            </a:lvl3pPr>
            <a:lvl4pPr marL="2739908" indent="0">
              <a:buNone/>
              <a:defRPr sz="3100" b="1"/>
            </a:lvl4pPr>
            <a:lvl5pPr marL="3653213" indent="0">
              <a:buNone/>
              <a:defRPr sz="3100" b="1"/>
            </a:lvl5pPr>
            <a:lvl6pPr marL="4566513" indent="0">
              <a:buNone/>
              <a:defRPr sz="3100" b="1"/>
            </a:lvl6pPr>
            <a:lvl7pPr marL="5479816" indent="0">
              <a:buNone/>
              <a:defRPr sz="3100" b="1"/>
            </a:lvl7pPr>
            <a:lvl8pPr marL="6393126" indent="0">
              <a:buNone/>
              <a:defRPr sz="3100" b="1"/>
            </a:lvl8pPr>
            <a:lvl9pPr marL="7306428" indent="0">
              <a:buNone/>
              <a:defRPr sz="3100" b="1"/>
            </a:lvl9pPr>
          </a:lstStyle>
          <a:p>
            <a:pPr lvl="0"/>
            <a:r>
              <a:rPr lang="en-US"/>
              <a:t>Click to edit Master text styles</a:t>
            </a:r>
          </a:p>
        </p:txBody>
      </p:sp>
      <p:sp>
        <p:nvSpPr>
          <p:cNvPr id="6" name="Content Placeholder 5"/>
          <p:cNvSpPr>
            <a:spLocks noGrp="1"/>
          </p:cNvSpPr>
          <p:nvPr>
            <p:ph sz="quarter" idx="4"/>
          </p:nvPr>
        </p:nvSpPr>
        <p:spPr>
          <a:xfrm>
            <a:off x="12341192"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04/06/18</a:t>
            </a:fld>
            <a:endParaRPr lang="en-US"/>
          </a:p>
        </p:txBody>
      </p:sp>
      <p:sp>
        <p:nvSpPr>
          <p:cNvPr id="8" name="Footer Placeholder 7"/>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9" name="Slide Number Placeholder 8"/>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4" y="546100"/>
            <a:ext cx="8020079" cy="2324100"/>
          </a:xfr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0984" y="546101"/>
            <a:ext cx="13627784"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8884" y="2870201"/>
            <a:ext cx="8020079" cy="9382126"/>
          </a:xfrm>
        </p:spPr>
        <p:txBody>
          <a:bodyPr/>
          <a:lstStyle>
            <a:lvl1pPr marL="0" indent="0">
              <a:buNone/>
              <a:defRPr sz="3300"/>
            </a:lvl1pPr>
            <a:lvl2pPr marL="1088365" indent="0">
              <a:buNone/>
              <a:defRPr sz="2900"/>
            </a:lvl2pPr>
            <a:lvl3pPr marL="2176729" indent="0">
              <a:buNone/>
              <a:defRPr sz="2400"/>
            </a:lvl3pPr>
            <a:lvl4pPr marL="3265094" indent="0">
              <a:buNone/>
              <a:defRPr sz="2100"/>
            </a:lvl4pPr>
            <a:lvl5pPr marL="4353458" indent="0">
              <a:buNone/>
              <a:defRPr sz="2100"/>
            </a:lvl5pPr>
            <a:lvl6pPr marL="5441823" indent="0">
              <a:buNone/>
              <a:defRPr sz="2100"/>
            </a:lvl6pPr>
            <a:lvl7pPr marL="6530188" indent="0">
              <a:buNone/>
              <a:defRPr sz="2100"/>
            </a:lvl7pPr>
            <a:lvl8pPr marL="7618552" indent="0">
              <a:buNone/>
              <a:defRPr sz="2100"/>
            </a:lvl8pPr>
            <a:lvl9pPr marL="8706917"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04/06/18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01560703"/>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190" y="9601200"/>
            <a:ext cx="14626590" cy="1133476"/>
          </a:xfr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78190" y="1225550"/>
            <a:ext cx="14626590" cy="8229600"/>
          </a:xfrm>
        </p:spPr>
        <p:txBody>
          <a:bodyPr/>
          <a:lstStyle>
            <a:lvl1pPr marL="0" indent="0">
              <a:buNone/>
              <a:defRPr sz="7600"/>
            </a:lvl1pPr>
            <a:lvl2pPr marL="1088365" indent="0">
              <a:buNone/>
              <a:defRPr sz="6700"/>
            </a:lvl2pPr>
            <a:lvl3pPr marL="2176729" indent="0">
              <a:buNone/>
              <a:defRPr sz="5700"/>
            </a:lvl3pPr>
            <a:lvl4pPr marL="3265094" indent="0">
              <a:buNone/>
              <a:defRPr sz="4800"/>
            </a:lvl4pPr>
            <a:lvl5pPr marL="4353458" indent="0">
              <a:buNone/>
              <a:defRPr sz="4800"/>
            </a:lvl5pPr>
            <a:lvl6pPr marL="5441823" indent="0">
              <a:buNone/>
              <a:defRPr sz="4800"/>
            </a:lvl6pPr>
            <a:lvl7pPr marL="6530188" indent="0">
              <a:buNone/>
              <a:defRPr sz="4800"/>
            </a:lvl7pPr>
            <a:lvl8pPr marL="7618552" indent="0">
              <a:buNone/>
              <a:defRPr sz="4800"/>
            </a:lvl8pPr>
            <a:lvl9pPr marL="8706917" indent="0">
              <a:buNone/>
              <a:defRPr sz="4800"/>
            </a:lvl9pPr>
          </a:lstStyle>
          <a:p>
            <a:endParaRPr lang="en-US"/>
          </a:p>
        </p:txBody>
      </p:sp>
      <p:sp>
        <p:nvSpPr>
          <p:cNvPr id="4" name="Text Placeholder 3"/>
          <p:cNvSpPr>
            <a:spLocks noGrp="1"/>
          </p:cNvSpPr>
          <p:nvPr>
            <p:ph type="body" sz="half" idx="2"/>
          </p:nvPr>
        </p:nvSpPr>
        <p:spPr>
          <a:xfrm>
            <a:off x="4778190" y="10734676"/>
            <a:ext cx="14626590" cy="1609724"/>
          </a:xfrm>
        </p:spPr>
        <p:txBody>
          <a:bodyPr/>
          <a:lstStyle>
            <a:lvl1pPr marL="0" indent="0">
              <a:buNone/>
              <a:defRPr sz="3300"/>
            </a:lvl1pPr>
            <a:lvl2pPr marL="1088365" indent="0">
              <a:buNone/>
              <a:defRPr sz="2900"/>
            </a:lvl2pPr>
            <a:lvl3pPr marL="2176729" indent="0">
              <a:buNone/>
              <a:defRPr sz="2400"/>
            </a:lvl3pPr>
            <a:lvl4pPr marL="3265094" indent="0">
              <a:buNone/>
              <a:defRPr sz="2100"/>
            </a:lvl4pPr>
            <a:lvl5pPr marL="4353458" indent="0">
              <a:buNone/>
              <a:defRPr sz="2100"/>
            </a:lvl5pPr>
            <a:lvl6pPr marL="5441823" indent="0">
              <a:buNone/>
              <a:defRPr sz="2100"/>
            </a:lvl6pPr>
            <a:lvl7pPr marL="6530188" indent="0">
              <a:buNone/>
              <a:defRPr sz="2100"/>
            </a:lvl7pPr>
            <a:lvl8pPr marL="7618552" indent="0">
              <a:buNone/>
              <a:defRPr sz="2100"/>
            </a:lvl8pPr>
            <a:lvl9pPr marL="8706917"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04/06/18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55628210"/>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04/06/18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65063587"/>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796" y="549277"/>
            <a:ext cx="5484971" cy="11703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8882" y="549277"/>
            <a:ext cx="16048620"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04/06/18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82919315"/>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02617" y="8940800"/>
            <a:ext cx="20879593" cy="1447800"/>
          </a:xfrm>
        </p:spPr>
        <p:txBody>
          <a:bodyPr anchor="ctr">
            <a:normAutofit/>
          </a:bodyPr>
          <a:lstStyle>
            <a:lvl1pPr algn="l">
              <a:lnSpc>
                <a:spcPct val="100000"/>
              </a:lnSpc>
              <a:defRPr sz="7100" b="1" i="0">
                <a:solidFill>
                  <a:srgbClr val="FFFFFF"/>
                </a:solidFill>
                <a:latin typeface="Avenir Black" charset="0"/>
                <a:ea typeface="Avenir Black" charset="0"/>
                <a:cs typeface="Avenir Black" charset="0"/>
              </a:defRPr>
            </a:lvl1pPr>
          </a:lstStyle>
          <a:p>
            <a:r>
              <a:rPr lang="en-US"/>
              <a:t>CLICK TO ADD TITLE</a:t>
            </a:r>
          </a:p>
        </p:txBody>
      </p:sp>
      <p:sp>
        <p:nvSpPr>
          <p:cNvPr id="3" name="Subtitle 2"/>
          <p:cNvSpPr>
            <a:spLocks noGrp="1"/>
          </p:cNvSpPr>
          <p:nvPr>
            <p:ph type="subTitle" idx="1"/>
          </p:nvPr>
        </p:nvSpPr>
        <p:spPr>
          <a:xfrm>
            <a:off x="1802617" y="10414009"/>
            <a:ext cx="20879593" cy="814014"/>
          </a:xfrm>
        </p:spPr>
        <p:txBody>
          <a:bodyPr anchor="ctr">
            <a:normAutofit/>
          </a:bodyPr>
          <a:lstStyle>
            <a:lvl1pPr marL="0" indent="0" algn="l">
              <a:buNone/>
              <a:defRPr sz="3600">
                <a:solidFill>
                  <a:srgbClr val="FFFFFF"/>
                </a:solidFill>
                <a:latin typeface="Avenir Book" charset="0"/>
                <a:ea typeface="Avenir Book" charset="0"/>
                <a:cs typeface="Avenir Book" charset="0"/>
              </a:defRPr>
            </a:lvl1pPr>
            <a:lvl2pPr marL="913303" indent="0" algn="ctr">
              <a:buNone/>
              <a:defRPr sz="4000"/>
            </a:lvl2pPr>
            <a:lvl3pPr marL="1826605" indent="0" algn="ctr">
              <a:buNone/>
              <a:defRPr sz="3600"/>
            </a:lvl3pPr>
            <a:lvl4pPr marL="2739908" indent="0" algn="ctr">
              <a:buNone/>
              <a:defRPr sz="3100"/>
            </a:lvl4pPr>
            <a:lvl5pPr marL="3653213" indent="0" algn="ctr">
              <a:buNone/>
              <a:defRPr sz="3100"/>
            </a:lvl5pPr>
            <a:lvl6pPr marL="4566513" indent="0" algn="ctr">
              <a:buNone/>
              <a:defRPr sz="3100"/>
            </a:lvl6pPr>
            <a:lvl7pPr marL="5479816" indent="0" algn="ctr">
              <a:buNone/>
              <a:defRPr sz="3100"/>
            </a:lvl7pPr>
            <a:lvl8pPr marL="6393126" indent="0" algn="ctr">
              <a:buNone/>
              <a:defRPr sz="3100"/>
            </a:lvl8pPr>
            <a:lvl9pPr marL="7306428" indent="0" algn="ctr">
              <a:buNone/>
              <a:defRPr sz="3100"/>
            </a:lvl9pPr>
          </a:lstStyle>
          <a:p>
            <a:r>
              <a:rPr lang="en-US"/>
              <a:t>Click to edit Master subtitle style</a:t>
            </a:r>
          </a:p>
        </p:txBody>
      </p:sp>
      <p:sp>
        <p:nvSpPr>
          <p:cNvPr id="11" name="TextBox 10"/>
          <p:cNvSpPr txBox="1"/>
          <p:nvPr userDrawn="1"/>
        </p:nvSpPr>
        <p:spPr>
          <a:xfrm>
            <a:off x="15062202" y="14376409"/>
            <a:ext cx="184496" cy="646234"/>
          </a:xfrm>
          <a:prstGeom prst="rect">
            <a:avLst/>
          </a:prstGeom>
          <a:noFill/>
        </p:spPr>
        <p:txBody>
          <a:bodyPr wrap="none" lIns="91356" tIns="45672" rIns="91356" bIns="45672" rtlCol="0">
            <a:spAutoFit/>
          </a:bodyPr>
          <a:lstStyle/>
          <a:p>
            <a:endParaRPr lang="en-US"/>
          </a:p>
        </p:txBody>
      </p:sp>
      <p:pic>
        <p:nvPicPr>
          <p:cNvPr id="6" name="Picture 5" descr="smart_2016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7067" y="1143947"/>
            <a:ext cx="3574005" cy="986426"/>
          </a:xfrm>
          <a:prstGeom prst="rect">
            <a:avLst/>
          </a:prstGeom>
        </p:spPr>
      </p:pic>
      <p:pic>
        <p:nvPicPr>
          <p:cNvPr id="7" name="Picture 6" descr="University_of_Baguio_tex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8502" y="1064656"/>
            <a:ext cx="4051299" cy="1300084"/>
          </a:xfrm>
          <a:prstGeom prst="rect">
            <a:avLst/>
          </a:prstGeom>
        </p:spPr>
      </p:pic>
    </p:spTree>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13467524" y="44613"/>
            <a:ext cx="11088797" cy="13491342"/>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65533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6148104"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
        <p:nvSpPr>
          <p:cNvPr id="6" name="Picture Placeholder 13"/>
          <p:cNvSpPr>
            <a:spLocks noGrp="1"/>
          </p:cNvSpPr>
          <p:nvPr>
            <p:ph type="pic" sz="quarter" idx="14"/>
          </p:nvPr>
        </p:nvSpPr>
        <p:spPr>
          <a:xfrm>
            <a:off x="2409752"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
        <p:nvSpPr>
          <p:cNvPr id="7" name="Picture Placeholder 13"/>
          <p:cNvSpPr>
            <a:spLocks noGrp="1"/>
          </p:cNvSpPr>
          <p:nvPr>
            <p:ph type="pic" sz="quarter" idx="15"/>
          </p:nvPr>
        </p:nvSpPr>
        <p:spPr>
          <a:xfrm>
            <a:off x="9278928"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2673232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6" y="3411210"/>
            <a:ext cx="7434751" cy="80168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88195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4091686"/>
            <a:ext cx="12105684" cy="676960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967804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 y="0"/>
            <a:ext cx="8675647" cy="13716000"/>
          </a:xfrm>
        </p:spPr>
        <p:txBody>
          <a:bodyPr/>
          <a:lstStyle/>
          <a:p>
            <a:endParaRPr lang="en-US"/>
          </a:p>
        </p:txBody>
      </p:sp>
    </p:spTree>
    <p:extLst>
      <p:ext uri="{BB962C8B-B14F-4D97-AF65-F5344CB8AC3E}">
        <p14:creationId xmlns:p14="http://schemas.microsoft.com/office/powerpoint/2010/main" val="70891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04/06/18</a:t>
            </a:fld>
            <a:endParaRPr lang="en-US"/>
          </a:p>
        </p:txBody>
      </p:sp>
      <p:sp>
        <p:nvSpPr>
          <p:cNvPr id="4" name="Footer Placeholder 3"/>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5" name="Slide Number Placeholder 4"/>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2" y="394571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33897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3936717" y="3247698"/>
            <a:ext cx="7241628" cy="12875172"/>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6873527"/>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9253206" y="6230198"/>
            <a:ext cx="5756335" cy="102067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02436047"/>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1"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2"/>
          </p:nvPr>
        </p:nvSpPr>
        <p:spPr>
          <a:xfrm>
            <a:off x="13403700"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25" name="Picture Placeholder 3"/>
          <p:cNvSpPr>
            <a:spLocks noGrp="1"/>
          </p:cNvSpPr>
          <p:nvPr>
            <p:ph type="pic" sz="quarter" idx="13"/>
          </p:nvPr>
        </p:nvSpPr>
        <p:spPr>
          <a:xfrm>
            <a:off x="8008740"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4"/>
          </p:nvPr>
        </p:nvSpPr>
        <p:spPr>
          <a:xfrm>
            <a:off x="2682362"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0459813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04/06/18</a:t>
            </a:fld>
            <a:endParaRPr lang="en-US"/>
          </a:p>
        </p:txBody>
      </p:sp>
      <p:sp>
        <p:nvSpPr>
          <p:cNvPr id="3" name="Footer Placeholder 2"/>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4" name="Slide Number Placeholder 3"/>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38" y="914400"/>
            <a:ext cx="7862427"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3677" y="1974861"/>
            <a:ext cx="12341185" cy="9747250"/>
          </a:xfrm>
        </p:spPr>
        <p:txBody>
          <a:bodyPr/>
          <a:lstStyle>
            <a:lvl1pPr>
              <a:defRPr sz="6400"/>
            </a:lvl1pPr>
            <a:lvl2pPr>
              <a:defRPr sz="57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138" y="4114800"/>
            <a:ext cx="7862427" cy="7623176"/>
          </a:xfrm>
        </p:spPr>
        <p:txBody>
          <a:bodyPr/>
          <a:lstStyle>
            <a:lvl1pPr marL="0" indent="0">
              <a:buNone/>
              <a:defRPr sz="3100"/>
            </a:lvl1pPr>
            <a:lvl2pPr marL="913303" indent="0">
              <a:buNone/>
              <a:defRPr sz="2900"/>
            </a:lvl2pPr>
            <a:lvl3pPr marL="1826605" indent="0">
              <a:buNone/>
              <a:defRPr sz="2400"/>
            </a:lvl3pPr>
            <a:lvl4pPr marL="2739908" indent="0">
              <a:buNone/>
              <a:defRPr sz="1900"/>
            </a:lvl4pPr>
            <a:lvl5pPr marL="3653213" indent="0">
              <a:buNone/>
              <a:defRPr sz="1900"/>
            </a:lvl5pPr>
            <a:lvl6pPr marL="4566513" indent="0">
              <a:buNone/>
              <a:defRPr sz="1900"/>
            </a:lvl6pPr>
            <a:lvl7pPr marL="5479816" indent="0">
              <a:buNone/>
              <a:defRPr sz="1900"/>
            </a:lvl7pPr>
            <a:lvl8pPr marL="6393126" indent="0">
              <a:buNone/>
              <a:defRPr sz="1900"/>
            </a:lvl8pPr>
            <a:lvl9pPr marL="7306428" indent="0">
              <a:buNone/>
              <a:defRPr sz="1900"/>
            </a:lvl9pPr>
          </a:lstStyle>
          <a:p>
            <a:pPr lvl="0"/>
            <a:r>
              <a:rPr lang="en-US"/>
              <a:t>Click to edit Master text styles</a:t>
            </a:r>
          </a:p>
        </p:txBody>
      </p:sp>
      <p:sp>
        <p:nvSpPr>
          <p:cNvPr id="5" name="Date Placeholder 4"/>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04/06/18</a:t>
            </a:fld>
            <a:endParaRPr lang="en-US"/>
          </a:p>
        </p:txBody>
      </p:sp>
      <p:sp>
        <p:nvSpPr>
          <p:cNvPr id="6" name="Footer Placeholder 5"/>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7" name="Slide Number Placeholder 6"/>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38" y="914400"/>
            <a:ext cx="7862427" cy="3200400"/>
          </a:xfrm>
        </p:spPr>
        <p:txBody>
          <a:bodyPr anchor="b"/>
          <a:lstStyle>
            <a:lvl1pPr>
              <a:defRPr sz="6400"/>
            </a:lvl1pPr>
          </a:lstStyle>
          <a:p>
            <a:r>
              <a:rPr lang="en-US"/>
              <a:t>Click to edit Master title style</a:t>
            </a:r>
          </a:p>
        </p:txBody>
      </p:sp>
      <p:sp>
        <p:nvSpPr>
          <p:cNvPr id="3" name="Picture Placeholder 2"/>
          <p:cNvSpPr>
            <a:spLocks noGrp="1" noChangeAspect="1"/>
          </p:cNvSpPr>
          <p:nvPr>
            <p:ph type="pic" idx="1"/>
          </p:nvPr>
        </p:nvSpPr>
        <p:spPr>
          <a:xfrm>
            <a:off x="10363677" y="1974861"/>
            <a:ext cx="12341185" cy="9747250"/>
          </a:xfrm>
        </p:spPr>
        <p:txBody>
          <a:bodyPr anchor="t"/>
          <a:lstStyle>
            <a:lvl1pPr marL="0" indent="0">
              <a:buNone/>
              <a:defRPr sz="6400"/>
            </a:lvl1pPr>
            <a:lvl2pPr marL="913303" indent="0">
              <a:buNone/>
              <a:defRPr sz="5700"/>
            </a:lvl2pPr>
            <a:lvl3pPr marL="1826605" indent="0">
              <a:buNone/>
              <a:defRPr sz="4800"/>
            </a:lvl3pPr>
            <a:lvl4pPr marL="2739908" indent="0">
              <a:buNone/>
              <a:defRPr sz="4000"/>
            </a:lvl4pPr>
            <a:lvl5pPr marL="3653213" indent="0">
              <a:buNone/>
              <a:defRPr sz="4000"/>
            </a:lvl5pPr>
            <a:lvl6pPr marL="4566513" indent="0">
              <a:buNone/>
              <a:defRPr sz="4000"/>
            </a:lvl6pPr>
            <a:lvl7pPr marL="5479816" indent="0">
              <a:buNone/>
              <a:defRPr sz="4000"/>
            </a:lvl7pPr>
            <a:lvl8pPr marL="6393126" indent="0">
              <a:buNone/>
              <a:defRPr sz="4000"/>
            </a:lvl8pPr>
            <a:lvl9pPr marL="7306428" indent="0">
              <a:buNone/>
              <a:defRPr sz="4000"/>
            </a:lvl9pPr>
          </a:lstStyle>
          <a:p>
            <a:r>
              <a:rPr lang="en-US"/>
              <a:t>Drag picture to placeholder or click icon to add</a:t>
            </a:r>
          </a:p>
        </p:txBody>
      </p:sp>
      <p:sp>
        <p:nvSpPr>
          <p:cNvPr id="4" name="Text Placeholder 3"/>
          <p:cNvSpPr>
            <a:spLocks noGrp="1"/>
          </p:cNvSpPr>
          <p:nvPr>
            <p:ph type="body" sz="half" idx="2"/>
          </p:nvPr>
        </p:nvSpPr>
        <p:spPr>
          <a:xfrm>
            <a:off x="1679138" y="4114800"/>
            <a:ext cx="7862427" cy="7623176"/>
          </a:xfrm>
        </p:spPr>
        <p:txBody>
          <a:bodyPr/>
          <a:lstStyle>
            <a:lvl1pPr marL="0" indent="0">
              <a:buNone/>
              <a:defRPr sz="3100"/>
            </a:lvl1pPr>
            <a:lvl2pPr marL="913303" indent="0">
              <a:buNone/>
              <a:defRPr sz="2900"/>
            </a:lvl2pPr>
            <a:lvl3pPr marL="1826605" indent="0">
              <a:buNone/>
              <a:defRPr sz="2400"/>
            </a:lvl3pPr>
            <a:lvl4pPr marL="2739908" indent="0">
              <a:buNone/>
              <a:defRPr sz="1900"/>
            </a:lvl4pPr>
            <a:lvl5pPr marL="3653213" indent="0">
              <a:buNone/>
              <a:defRPr sz="1900"/>
            </a:lvl5pPr>
            <a:lvl6pPr marL="4566513" indent="0">
              <a:buNone/>
              <a:defRPr sz="1900"/>
            </a:lvl6pPr>
            <a:lvl7pPr marL="5479816" indent="0">
              <a:buNone/>
              <a:defRPr sz="1900"/>
            </a:lvl7pPr>
            <a:lvl8pPr marL="6393126" indent="0">
              <a:buNone/>
              <a:defRPr sz="1900"/>
            </a:lvl8pPr>
            <a:lvl9pPr marL="7306428" indent="0">
              <a:buNone/>
              <a:defRPr sz="1900"/>
            </a:lvl9pPr>
          </a:lstStyle>
          <a:p>
            <a:pPr lvl="0"/>
            <a:r>
              <a:rPr lang="en-US"/>
              <a:t>Click to edit Master text styles</a:t>
            </a:r>
          </a:p>
        </p:txBody>
      </p:sp>
      <p:sp>
        <p:nvSpPr>
          <p:cNvPr id="5" name="Date Placeholder 4"/>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04/06/18</a:t>
            </a:fld>
            <a:endParaRPr lang="en-US"/>
          </a:p>
        </p:txBody>
      </p:sp>
      <p:sp>
        <p:nvSpPr>
          <p:cNvPr id="6" name="Footer Placeholder 5"/>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7" name="Slide Number Placeholder 6"/>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theme" Target="../theme/theme1.xml"/><Relationship Id="rId4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51.xml"/><Relationship Id="rId20" Type="http://schemas.openxmlformats.org/officeDocument/2006/relationships/slideLayout" Target="../slideLayouts/slideLayout62.xml"/><Relationship Id="rId21" Type="http://schemas.openxmlformats.org/officeDocument/2006/relationships/slideLayout" Target="../slideLayouts/slideLayout63.xml"/><Relationship Id="rId22" Type="http://schemas.openxmlformats.org/officeDocument/2006/relationships/theme" Target="../theme/theme2.xml"/><Relationship Id="rId23" Type="http://schemas.openxmlformats.org/officeDocument/2006/relationships/image" Target="../media/image1.jpg"/><Relationship Id="rId10" Type="http://schemas.openxmlformats.org/officeDocument/2006/relationships/slideLayout" Target="../slideLayouts/slideLayout52.xml"/><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slideLayout" Target="../slideLayouts/slideLayout59.xml"/><Relationship Id="rId18" Type="http://schemas.openxmlformats.org/officeDocument/2006/relationships/slideLayout" Target="../slideLayouts/slideLayout60.xml"/><Relationship Id="rId19" Type="http://schemas.openxmlformats.org/officeDocument/2006/relationships/slideLayout" Target="../slideLayouts/slideLayout61.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1160565"/>
            <a:ext cx="21025723" cy="2651126"/>
          </a:xfrm>
          <a:prstGeom prst="rect">
            <a:avLst/>
          </a:prstGeom>
        </p:spPr>
        <p:txBody>
          <a:bodyPr vert="horz" lIns="91356" tIns="45672" rIns="91356" bIns="45672" rtlCol="0" anchor="ctr">
            <a:normAutofit/>
          </a:bodyPr>
          <a:lstStyle/>
          <a:p>
            <a:r>
              <a:rPr lang="en-US"/>
              <a:t>Click to edit Master title style</a:t>
            </a:r>
          </a:p>
        </p:txBody>
      </p:sp>
      <p:sp>
        <p:nvSpPr>
          <p:cNvPr id="3" name="Text Placeholder 2"/>
          <p:cNvSpPr>
            <a:spLocks noGrp="1"/>
          </p:cNvSpPr>
          <p:nvPr>
            <p:ph type="body" idx="1"/>
          </p:nvPr>
        </p:nvSpPr>
        <p:spPr>
          <a:xfrm>
            <a:off x="1675964" y="4081554"/>
            <a:ext cx="21025723" cy="8702676"/>
          </a:xfrm>
          <a:prstGeom prst="rect">
            <a:avLst/>
          </a:prstGeom>
        </p:spPr>
        <p:txBody>
          <a:bodyPr vert="horz" lIns="91356" tIns="45672" rIns="91356" bIns="456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24581223" y="14711091"/>
            <a:ext cx="184496" cy="646234"/>
          </a:xfrm>
          <a:prstGeom prst="rect">
            <a:avLst/>
          </a:prstGeom>
          <a:noFill/>
        </p:spPr>
        <p:txBody>
          <a:bodyPr wrap="none" lIns="91356" tIns="45672" rIns="91356" bIns="45672" rtlCol="0">
            <a:spAutoFit/>
          </a:bodyPr>
          <a:lstStyle/>
          <a:p>
            <a:endParaRPr lang="en-US"/>
          </a:p>
        </p:txBody>
      </p:sp>
      <p:sp>
        <p:nvSpPr>
          <p:cNvPr id="22" name="TextBox 21"/>
          <p:cNvSpPr txBox="1"/>
          <p:nvPr userDrawn="1"/>
        </p:nvSpPr>
        <p:spPr>
          <a:xfrm>
            <a:off x="17561860" y="15141393"/>
            <a:ext cx="184496" cy="646234"/>
          </a:xfrm>
          <a:prstGeom prst="rect">
            <a:avLst/>
          </a:prstGeom>
          <a:noFill/>
        </p:spPr>
        <p:txBody>
          <a:bodyPr wrap="none" lIns="91356" tIns="45672" rIns="91356" bIns="45672" rtlCol="0">
            <a:spAutoFit/>
          </a:bodyPr>
          <a:lstStyle/>
          <a:p>
            <a:endParaRPr lang="en-US"/>
          </a:p>
        </p:txBody>
      </p:sp>
      <p:pic>
        <p:nvPicPr>
          <p:cNvPr id="4" name="Picture 3" descr="smartsweep.jpg"/>
          <p:cNvPicPr>
            <a:picLocks noChangeAspect="1"/>
          </p:cNvPicPr>
          <p:nvPr userDrawn="1"/>
        </p:nvPicPr>
        <p:blipFill rotWithShape="1">
          <a:blip r:embed="rId44">
            <a:extLst>
              <a:ext uri="{28A0092B-C50C-407E-A947-70E740481C1C}">
                <a14:useLocalDpi xmlns:a14="http://schemas.microsoft.com/office/drawing/2010/main" val="0"/>
              </a:ext>
            </a:extLst>
          </a:blip>
          <a:srcRect t="31001" b="23999"/>
          <a:stretch/>
        </p:blipFill>
        <p:spPr>
          <a:xfrm>
            <a:off x="21835531" y="12693014"/>
            <a:ext cx="2273301" cy="1022986"/>
          </a:xfrm>
          <a:prstGeom prst="rect">
            <a:avLst/>
          </a:prstGeom>
        </p:spPr>
      </p:pic>
    </p:spTree>
    <p:extLst>
      <p:ext uri="{BB962C8B-B14F-4D97-AF65-F5344CB8AC3E}">
        <p14:creationId xmlns:p14="http://schemas.microsoft.com/office/powerpoint/2010/main" val="1685822071"/>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 id="2147483978" r:id="rId23"/>
    <p:sldLayoutId id="2147483979" r:id="rId24"/>
    <p:sldLayoutId id="2147483980" r:id="rId25"/>
    <p:sldLayoutId id="2147483981" r:id="rId26"/>
    <p:sldLayoutId id="2147483982" r:id="rId27"/>
    <p:sldLayoutId id="2147483983" r:id="rId28"/>
    <p:sldLayoutId id="2147483984" r:id="rId29"/>
    <p:sldLayoutId id="2147483985" r:id="rId30"/>
    <p:sldLayoutId id="2147483986" r:id="rId31"/>
    <p:sldLayoutId id="2147483987" r:id="rId32"/>
    <p:sldLayoutId id="2147483988" r:id="rId33"/>
    <p:sldLayoutId id="2147483989" r:id="rId34"/>
    <p:sldLayoutId id="2147483990" r:id="rId35"/>
    <p:sldLayoutId id="2147483991" r:id="rId36"/>
    <p:sldLayoutId id="2147483992" r:id="rId37"/>
    <p:sldLayoutId id="2147483993" r:id="rId38"/>
    <p:sldLayoutId id="2147483994" r:id="rId39"/>
    <p:sldLayoutId id="2147483995" r:id="rId40"/>
    <p:sldLayoutId id="2147483996" r:id="rId41"/>
    <p:sldLayoutId id="2147483997" r:id="rId42"/>
  </p:sldLayoutIdLst>
  <p:hf hdr="0" ftr="0" dt="0"/>
  <p:txStyles>
    <p:titleStyle>
      <a:lvl1pPr algn="l" defTabSz="1826605" rtl="0" eaLnBrk="1" latinLnBrk="0" hangingPunct="1">
        <a:lnSpc>
          <a:spcPct val="90000"/>
        </a:lnSpc>
        <a:spcBef>
          <a:spcPct val="0"/>
        </a:spcBef>
        <a:buNone/>
        <a:defRPr sz="8800" b="1" i="0" kern="1200">
          <a:solidFill>
            <a:srgbClr val="000000"/>
          </a:solidFill>
          <a:latin typeface="Avenir Black" charset="0"/>
          <a:ea typeface="Avenir Black" charset="0"/>
          <a:cs typeface="Avenir Black" charset="0"/>
        </a:defRPr>
      </a:lvl1pPr>
    </p:titleStyle>
    <p:bodyStyle>
      <a:lvl1pPr marL="456651" indent="-456651" algn="l" defTabSz="1826605" rtl="0" eaLnBrk="1" latinLnBrk="0" hangingPunct="1">
        <a:lnSpc>
          <a:spcPct val="90000"/>
        </a:lnSpc>
        <a:spcBef>
          <a:spcPts val="2000"/>
        </a:spcBef>
        <a:buFont typeface="Arial" panose="020B0604020202020204" pitchFamily="34" charset="0"/>
        <a:buChar char="•"/>
        <a:defRPr sz="5700" kern="1200">
          <a:solidFill>
            <a:srgbClr val="000000"/>
          </a:solidFill>
          <a:latin typeface="Avenir Book" charset="0"/>
          <a:ea typeface="Avenir Book" charset="0"/>
          <a:cs typeface="Avenir Book" charset="0"/>
        </a:defRPr>
      </a:lvl1pPr>
      <a:lvl2pPr marL="1369959" indent="-456651" algn="l" defTabSz="1826605" rtl="0" eaLnBrk="1" latinLnBrk="0" hangingPunct="1">
        <a:lnSpc>
          <a:spcPct val="90000"/>
        </a:lnSpc>
        <a:spcBef>
          <a:spcPts val="1000"/>
        </a:spcBef>
        <a:buFont typeface="Arial" panose="020B0604020202020204" pitchFamily="34" charset="0"/>
        <a:buChar char="•"/>
        <a:defRPr sz="4800" kern="1200">
          <a:solidFill>
            <a:srgbClr val="000000"/>
          </a:solidFill>
          <a:latin typeface="Avenir Book" charset="0"/>
          <a:ea typeface="Avenir Book" charset="0"/>
          <a:cs typeface="Avenir Book" charset="0"/>
        </a:defRPr>
      </a:lvl2pPr>
      <a:lvl3pPr marL="2283259" indent="-456651" algn="l" defTabSz="1826605" rtl="0" eaLnBrk="1" latinLnBrk="0" hangingPunct="1">
        <a:lnSpc>
          <a:spcPct val="90000"/>
        </a:lnSpc>
        <a:spcBef>
          <a:spcPts val="1000"/>
        </a:spcBef>
        <a:buFont typeface="Arial" panose="020B0604020202020204" pitchFamily="34" charset="0"/>
        <a:buChar char="•"/>
        <a:defRPr sz="4000" kern="1200">
          <a:solidFill>
            <a:srgbClr val="000000"/>
          </a:solidFill>
          <a:latin typeface="Avenir Book" charset="0"/>
          <a:ea typeface="Avenir Book" charset="0"/>
          <a:cs typeface="Avenir Book" charset="0"/>
        </a:defRPr>
      </a:lvl3pPr>
      <a:lvl4pPr marL="3196564" indent="-456651" algn="l" defTabSz="1826605" rtl="0" eaLnBrk="1" latinLnBrk="0" hangingPunct="1">
        <a:lnSpc>
          <a:spcPct val="90000"/>
        </a:lnSpc>
        <a:spcBef>
          <a:spcPts val="1000"/>
        </a:spcBef>
        <a:buFont typeface="Arial" panose="020B0604020202020204" pitchFamily="34" charset="0"/>
        <a:buChar char="•"/>
        <a:defRPr sz="3600" kern="1200">
          <a:solidFill>
            <a:srgbClr val="000000"/>
          </a:solidFill>
          <a:latin typeface="Avenir Book" charset="0"/>
          <a:ea typeface="Avenir Book" charset="0"/>
          <a:cs typeface="Avenir Book" charset="0"/>
        </a:defRPr>
      </a:lvl4pPr>
      <a:lvl5pPr marL="4109867" indent="-456651" algn="l" defTabSz="1826605" rtl="0" eaLnBrk="1" latinLnBrk="0" hangingPunct="1">
        <a:lnSpc>
          <a:spcPct val="90000"/>
        </a:lnSpc>
        <a:spcBef>
          <a:spcPts val="1000"/>
        </a:spcBef>
        <a:buFont typeface="Arial" panose="020B0604020202020204" pitchFamily="34" charset="0"/>
        <a:buChar char="•"/>
        <a:defRPr sz="3600" kern="1200">
          <a:solidFill>
            <a:srgbClr val="000000"/>
          </a:solidFill>
          <a:latin typeface="Avenir Book" charset="0"/>
          <a:ea typeface="Avenir Book" charset="0"/>
          <a:cs typeface="Avenir Book" charset="0"/>
        </a:defRPr>
      </a:lvl5pPr>
      <a:lvl6pPr marL="5023169" indent="-456651" algn="l" defTabSz="182660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36472" indent="-456651" algn="l" defTabSz="182660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49774" indent="-456651" algn="l" defTabSz="182660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63077" indent="-456651" algn="l" defTabSz="182660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6605" rtl="0" eaLnBrk="1" latinLnBrk="0" hangingPunct="1">
        <a:defRPr sz="3600" kern="1200">
          <a:solidFill>
            <a:schemeClr val="tx1"/>
          </a:solidFill>
          <a:latin typeface="+mn-lt"/>
          <a:ea typeface="+mn-ea"/>
          <a:cs typeface="+mn-cs"/>
        </a:defRPr>
      </a:lvl1pPr>
      <a:lvl2pPr marL="913303" algn="l" defTabSz="1826605" rtl="0" eaLnBrk="1" latinLnBrk="0" hangingPunct="1">
        <a:defRPr sz="3600" kern="1200">
          <a:solidFill>
            <a:schemeClr val="tx1"/>
          </a:solidFill>
          <a:latin typeface="+mn-lt"/>
          <a:ea typeface="+mn-ea"/>
          <a:cs typeface="+mn-cs"/>
        </a:defRPr>
      </a:lvl2pPr>
      <a:lvl3pPr marL="1826605" algn="l" defTabSz="1826605" rtl="0" eaLnBrk="1" latinLnBrk="0" hangingPunct="1">
        <a:defRPr sz="3600" kern="1200">
          <a:solidFill>
            <a:schemeClr val="tx1"/>
          </a:solidFill>
          <a:latin typeface="+mn-lt"/>
          <a:ea typeface="+mn-ea"/>
          <a:cs typeface="+mn-cs"/>
        </a:defRPr>
      </a:lvl3pPr>
      <a:lvl4pPr marL="2739908" algn="l" defTabSz="1826605" rtl="0" eaLnBrk="1" latinLnBrk="0" hangingPunct="1">
        <a:defRPr sz="3600" kern="1200">
          <a:solidFill>
            <a:schemeClr val="tx1"/>
          </a:solidFill>
          <a:latin typeface="+mn-lt"/>
          <a:ea typeface="+mn-ea"/>
          <a:cs typeface="+mn-cs"/>
        </a:defRPr>
      </a:lvl4pPr>
      <a:lvl5pPr marL="3653213" algn="l" defTabSz="1826605" rtl="0" eaLnBrk="1" latinLnBrk="0" hangingPunct="1">
        <a:defRPr sz="3600" kern="1200">
          <a:solidFill>
            <a:schemeClr val="tx1"/>
          </a:solidFill>
          <a:latin typeface="+mn-lt"/>
          <a:ea typeface="+mn-ea"/>
          <a:cs typeface="+mn-cs"/>
        </a:defRPr>
      </a:lvl5pPr>
      <a:lvl6pPr marL="4566513" algn="l" defTabSz="1826605" rtl="0" eaLnBrk="1" latinLnBrk="0" hangingPunct="1">
        <a:defRPr sz="3600" kern="1200">
          <a:solidFill>
            <a:schemeClr val="tx1"/>
          </a:solidFill>
          <a:latin typeface="+mn-lt"/>
          <a:ea typeface="+mn-ea"/>
          <a:cs typeface="+mn-cs"/>
        </a:defRPr>
      </a:lvl6pPr>
      <a:lvl7pPr marL="5479816" algn="l" defTabSz="1826605" rtl="0" eaLnBrk="1" latinLnBrk="0" hangingPunct="1">
        <a:defRPr sz="3600" kern="1200">
          <a:solidFill>
            <a:schemeClr val="tx1"/>
          </a:solidFill>
          <a:latin typeface="+mn-lt"/>
          <a:ea typeface="+mn-ea"/>
          <a:cs typeface="+mn-cs"/>
        </a:defRPr>
      </a:lvl7pPr>
      <a:lvl8pPr marL="6393126" algn="l" defTabSz="1826605" rtl="0" eaLnBrk="1" latinLnBrk="0" hangingPunct="1">
        <a:defRPr sz="3600" kern="1200">
          <a:solidFill>
            <a:schemeClr val="tx1"/>
          </a:solidFill>
          <a:latin typeface="+mn-lt"/>
          <a:ea typeface="+mn-ea"/>
          <a:cs typeface="+mn-cs"/>
        </a:defRPr>
      </a:lvl8pPr>
      <a:lvl9pPr marL="7306428" algn="l" defTabSz="1826605"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883" y="549276"/>
            <a:ext cx="21939885" cy="2286000"/>
          </a:xfrm>
          <a:prstGeom prst="rect">
            <a:avLst/>
          </a:prstGeom>
        </p:spPr>
        <p:txBody>
          <a:bodyPr vert="horz" lIns="217673" tIns="108836" rIns="217673" bIns="10883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18883" y="3200401"/>
            <a:ext cx="21939885" cy="9051926"/>
          </a:xfrm>
          <a:prstGeom prst="rect">
            <a:avLst/>
          </a:prstGeom>
        </p:spPr>
        <p:txBody>
          <a:bodyPr vert="horz" lIns="217673" tIns="108836" rIns="217673" bIns="1088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18883" y="12712701"/>
            <a:ext cx="5688118" cy="730250"/>
          </a:xfrm>
          <a:prstGeom prst="rect">
            <a:avLst/>
          </a:prstGeom>
        </p:spPr>
        <p:txBody>
          <a:bodyPr vert="horz" lIns="217673" tIns="108836" rIns="217673" bIns="108836" rtlCol="0" anchor="ctr"/>
          <a:lstStyle>
            <a:lvl1pPr algn="l">
              <a:defRPr sz="2900">
                <a:solidFill>
                  <a:schemeClr val="tx1">
                    <a:tint val="75000"/>
                  </a:schemeClr>
                </a:solidFill>
              </a:defRPr>
            </a:lvl1pPr>
          </a:lstStyle>
          <a:p>
            <a:fld id="{7BFA12BC-2CDB-9A4F-9D05-8C084B532CEB}" type="datetimeFigureOut">
              <a:rPr lang="en-US" smtClean="0"/>
              <a:t>04/06/18</a:t>
            </a:fld>
            <a:endParaRPr lang="en-US"/>
          </a:p>
        </p:txBody>
      </p:sp>
      <p:sp>
        <p:nvSpPr>
          <p:cNvPr id="5" name="Footer Placeholder 4"/>
          <p:cNvSpPr>
            <a:spLocks noGrp="1"/>
          </p:cNvSpPr>
          <p:nvPr>
            <p:ph type="ftr" sz="quarter" idx="3"/>
          </p:nvPr>
        </p:nvSpPr>
        <p:spPr>
          <a:xfrm>
            <a:off x="8329031" y="12712701"/>
            <a:ext cx="7719589" cy="730250"/>
          </a:xfrm>
          <a:prstGeom prst="rect">
            <a:avLst/>
          </a:prstGeom>
        </p:spPr>
        <p:txBody>
          <a:bodyPr vert="horz" lIns="217673" tIns="108836" rIns="217673" bIns="108836" rtlCol="0" anchor="ctr"/>
          <a:lstStyle>
            <a:lvl1pPr algn="ctr">
              <a:defRPr sz="2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0649" y="12712701"/>
            <a:ext cx="5688118" cy="730250"/>
          </a:xfrm>
          <a:prstGeom prst="rect">
            <a:avLst/>
          </a:prstGeom>
        </p:spPr>
        <p:txBody>
          <a:bodyPr vert="horz" lIns="217673" tIns="108836" rIns="217673" bIns="108836" rtlCol="0" anchor="ctr"/>
          <a:lstStyle>
            <a:lvl1pPr algn="r">
              <a:defRPr sz="2900">
                <a:solidFill>
                  <a:schemeClr val="tx1">
                    <a:tint val="75000"/>
                  </a:schemeClr>
                </a:solidFill>
              </a:defRPr>
            </a:lvl1pPr>
          </a:lstStyle>
          <a:p>
            <a:fld id="{0F2A88A1-4285-5647-B96A-AD29AC43EC90}" type="slidenum">
              <a:rPr lang="en-US" smtClean="0"/>
              <a:t>‹#›</a:t>
            </a:fld>
            <a:endParaRPr lang="en-US"/>
          </a:p>
        </p:txBody>
      </p:sp>
      <p:sp>
        <p:nvSpPr>
          <p:cNvPr id="7" name="TextBox 6"/>
          <p:cNvSpPr txBox="1"/>
          <p:nvPr userDrawn="1"/>
        </p:nvSpPr>
        <p:spPr>
          <a:xfrm>
            <a:off x="22896853" y="12901549"/>
            <a:ext cx="823355" cy="630702"/>
          </a:xfrm>
          <a:prstGeom prst="rect">
            <a:avLst/>
          </a:prstGeom>
          <a:noFill/>
        </p:spPr>
        <p:txBody>
          <a:bodyPr wrap="none" lIns="182634" tIns="91321" rIns="182634" bIns="91321" rtlCol="0">
            <a:spAutoFit/>
          </a:bodyPr>
          <a:lstStyle/>
          <a:p>
            <a:pPr algn="ctr"/>
            <a:fld id="{260E2A6B-A809-4840-BF14-8648BC0BDF87}" type="slidenum">
              <a:rPr lang="id-ID" sz="2900" b="1" i="0" smtClean="0">
                <a:solidFill>
                  <a:schemeClr val="bg1"/>
                </a:solidFill>
                <a:latin typeface="Lato Bold" charset="0"/>
                <a:cs typeface="Lato Bold" charset="0"/>
              </a:rPr>
              <a:pPr algn="ctr"/>
              <a:t>‹#›</a:t>
            </a:fld>
            <a:endParaRPr lang="id-ID" sz="2900" b="1" i="0">
              <a:solidFill>
                <a:schemeClr val="bg1"/>
              </a:solidFill>
              <a:latin typeface="Lato Bold" charset="0"/>
              <a:cs typeface="Lato Bold" charset="0"/>
            </a:endParaRPr>
          </a:p>
        </p:txBody>
      </p:sp>
      <p:sp>
        <p:nvSpPr>
          <p:cNvPr id="8" name="TextBox 7"/>
          <p:cNvSpPr txBox="1"/>
          <p:nvPr userDrawn="1"/>
        </p:nvSpPr>
        <p:spPr>
          <a:xfrm>
            <a:off x="24581223" y="14711091"/>
            <a:ext cx="184496" cy="646234"/>
          </a:xfrm>
          <a:prstGeom prst="rect">
            <a:avLst/>
          </a:prstGeom>
          <a:noFill/>
        </p:spPr>
        <p:txBody>
          <a:bodyPr wrap="none" lIns="91356" tIns="45672" rIns="91356" bIns="45672" rtlCol="0">
            <a:spAutoFit/>
          </a:bodyPr>
          <a:lstStyle/>
          <a:p>
            <a:endParaRPr lang="en-US"/>
          </a:p>
        </p:txBody>
      </p:sp>
      <p:sp>
        <p:nvSpPr>
          <p:cNvPr id="9" name="TextBox 8"/>
          <p:cNvSpPr txBox="1"/>
          <p:nvPr userDrawn="1"/>
        </p:nvSpPr>
        <p:spPr>
          <a:xfrm>
            <a:off x="17561860" y="15141393"/>
            <a:ext cx="184496" cy="646234"/>
          </a:xfrm>
          <a:prstGeom prst="rect">
            <a:avLst/>
          </a:prstGeom>
          <a:noFill/>
        </p:spPr>
        <p:txBody>
          <a:bodyPr wrap="none" lIns="91356" tIns="45672" rIns="91356" bIns="45672" rtlCol="0">
            <a:spAutoFit/>
          </a:bodyPr>
          <a:lstStyle/>
          <a:p>
            <a:endParaRPr lang="en-US"/>
          </a:p>
        </p:txBody>
      </p:sp>
      <p:pic>
        <p:nvPicPr>
          <p:cNvPr id="10" name="Picture 9" descr="smartsweep.jpg"/>
          <p:cNvPicPr>
            <a:picLocks noChangeAspect="1"/>
          </p:cNvPicPr>
          <p:nvPr userDrawn="1"/>
        </p:nvPicPr>
        <p:blipFill rotWithShape="1">
          <a:blip r:embed="rId23">
            <a:extLst>
              <a:ext uri="{28A0092B-C50C-407E-A947-70E740481C1C}">
                <a14:useLocalDpi xmlns:a14="http://schemas.microsoft.com/office/drawing/2010/main" val="0"/>
              </a:ext>
            </a:extLst>
          </a:blip>
          <a:srcRect t="31001" b="23999"/>
          <a:stretch/>
        </p:blipFill>
        <p:spPr>
          <a:xfrm>
            <a:off x="21835531" y="12693014"/>
            <a:ext cx="2273301" cy="1022986"/>
          </a:xfrm>
          <a:prstGeom prst="rect">
            <a:avLst/>
          </a:prstGeom>
        </p:spPr>
      </p:pic>
    </p:spTree>
    <p:extLst>
      <p:ext uri="{BB962C8B-B14F-4D97-AF65-F5344CB8AC3E}">
        <p14:creationId xmlns:p14="http://schemas.microsoft.com/office/powerpoint/2010/main" val="378575991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3921" r:id="rId12"/>
    <p:sldLayoutId id="2147483932" r:id="rId13"/>
    <p:sldLayoutId id="2147483822" r:id="rId14"/>
    <p:sldLayoutId id="2147483823" r:id="rId15"/>
    <p:sldLayoutId id="2147483811" r:id="rId16"/>
    <p:sldLayoutId id="2147483844" r:id="rId17"/>
    <p:sldLayoutId id="2147483834" r:id="rId18"/>
    <p:sldLayoutId id="2147483893" r:id="rId19"/>
    <p:sldLayoutId id="2147483894" r:id="rId20"/>
    <p:sldLayoutId id="2147483902" r:id="rId21"/>
  </p:sldLayoutIdLst>
  <p:hf hdr="0" ftr="0" dt="0"/>
  <p:txStyles>
    <p:titleStyle>
      <a:lvl1pPr algn="ctr" defTabSz="1088365" rtl="0" eaLnBrk="1" latinLnBrk="0" hangingPunct="1">
        <a:spcBef>
          <a:spcPct val="0"/>
        </a:spcBef>
        <a:buNone/>
        <a:defRPr sz="10500" kern="1200">
          <a:solidFill>
            <a:schemeClr val="tx1"/>
          </a:solidFill>
          <a:latin typeface="+mj-lt"/>
          <a:ea typeface="+mj-ea"/>
          <a:cs typeface="+mj-cs"/>
        </a:defRPr>
      </a:lvl1pPr>
    </p:titleStyle>
    <p:bodyStyle>
      <a:lvl1pPr marL="816273" indent="-816273" algn="l" defTabSz="1088365" rtl="0" eaLnBrk="1" latinLnBrk="0" hangingPunct="1">
        <a:spcBef>
          <a:spcPct val="20000"/>
        </a:spcBef>
        <a:buFont typeface="Arial"/>
        <a:buChar char="•"/>
        <a:defRPr sz="7600" kern="1200">
          <a:solidFill>
            <a:schemeClr val="tx1"/>
          </a:solidFill>
          <a:latin typeface="+mn-lt"/>
          <a:ea typeface="+mn-ea"/>
          <a:cs typeface="+mn-cs"/>
        </a:defRPr>
      </a:lvl1pPr>
      <a:lvl2pPr marL="1768592" indent="-680228" algn="l" defTabSz="1088365" rtl="0" eaLnBrk="1" latinLnBrk="0" hangingPunct="1">
        <a:spcBef>
          <a:spcPct val="20000"/>
        </a:spcBef>
        <a:buFont typeface="Arial"/>
        <a:buChar char="–"/>
        <a:defRPr sz="6700" kern="1200">
          <a:solidFill>
            <a:schemeClr val="tx1"/>
          </a:solidFill>
          <a:latin typeface="+mn-lt"/>
          <a:ea typeface="+mn-ea"/>
          <a:cs typeface="+mn-cs"/>
        </a:defRPr>
      </a:lvl2pPr>
      <a:lvl3pPr marL="2720912" indent="-544182" algn="l" defTabSz="1088365" rtl="0" eaLnBrk="1" latinLnBrk="0" hangingPunct="1">
        <a:spcBef>
          <a:spcPct val="20000"/>
        </a:spcBef>
        <a:buFont typeface="Arial"/>
        <a:buChar char="•"/>
        <a:defRPr sz="5700" kern="1200">
          <a:solidFill>
            <a:schemeClr val="tx1"/>
          </a:solidFill>
          <a:latin typeface="+mn-lt"/>
          <a:ea typeface="+mn-ea"/>
          <a:cs typeface="+mn-cs"/>
        </a:defRPr>
      </a:lvl3pPr>
      <a:lvl4pPr marL="3809276" indent="-544182" algn="l" defTabSz="1088365" rtl="0" eaLnBrk="1" latinLnBrk="0" hangingPunct="1">
        <a:spcBef>
          <a:spcPct val="20000"/>
        </a:spcBef>
        <a:buFont typeface="Arial"/>
        <a:buChar char="–"/>
        <a:defRPr sz="4800" kern="1200">
          <a:solidFill>
            <a:schemeClr val="tx1"/>
          </a:solidFill>
          <a:latin typeface="+mn-lt"/>
          <a:ea typeface="+mn-ea"/>
          <a:cs typeface="+mn-cs"/>
        </a:defRPr>
      </a:lvl4pPr>
      <a:lvl5pPr marL="4897641" indent="-544182" algn="l" defTabSz="1088365" rtl="0" eaLnBrk="1" latinLnBrk="0" hangingPunct="1">
        <a:spcBef>
          <a:spcPct val="20000"/>
        </a:spcBef>
        <a:buFont typeface="Arial"/>
        <a:buChar char="»"/>
        <a:defRPr sz="4800" kern="1200">
          <a:solidFill>
            <a:schemeClr val="tx1"/>
          </a:solidFill>
          <a:latin typeface="+mn-lt"/>
          <a:ea typeface="+mn-ea"/>
          <a:cs typeface="+mn-cs"/>
        </a:defRPr>
      </a:lvl5pPr>
      <a:lvl6pPr marL="5986005" indent="-544182" algn="l" defTabSz="1088365" rtl="0" eaLnBrk="1" latinLnBrk="0" hangingPunct="1">
        <a:spcBef>
          <a:spcPct val="20000"/>
        </a:spcBef>
        <a:buFont typeface="Arial"/>
        <a:buChar char="•"/>
        <a:defRPr sz="4800" kern="1200">
          <a:solidFill>
            <a:schemeClr val="tx1"/>
          </a:solidFill>
          <a:latin typeface="+mn-lt"/>
          <a:ea typeface="+mn-ea"/>
          <a:cs typeface="+mn-cs"/>
        </a:defRPr>
      </a:lvl6pPr>
      <a:lvl7pPr marL="7074370" indent="-544182" algn="l" defTabSz="1088365" rtl="0" eaLnBrk="1" latinLnBrk="0" hangingPunct="1">
        <a:spcBef>
          <a:spcPct val="20000"/>
        </a:spcBef>
        <a:buFont typeface="Arial"/>
        <a:buChar char="•"/>
        <a:defRPr sz="4800" kern="1200">
          <a:solidFill>
            <a:schemeClr val="tx1"/>
          </a:solidFill>
          <a:latin typeface="+mn-lt"/>
          <a:ea typeface="+mn-ea"/>
          <a:cs typeface="+mn-cs"/>
        </a:defRPr>
      </a:lvl7pPr>
      <a:lvl8pPr marL="8162735" indent="-544182" algn="l" defTabSz="1088365" rtl="0" eaLnBrk="1" latinLnBrk="0" hangingPunct="1">
        <a:spcBef>
          <a:spcPct val="20000"/>
        </a:spcBef>
        <a:buFont typeface="Arial"/>
        <a:buChar char="•"/>
        <a:defRPr sz="4800" kern="1200">
          <a:solidFill>
            <a:schemeClr val="tx1"/>
          </a:solidFill>
          <a:latin typeface="+mn-lt"/>
          <a:ea typeface="+mn-ea"/>
          <a:cs typeface="+mn-cs"/>
        </a:defRPr>
      </a:lvl8pPr>
      <a:lvl9pPr marL="9251099" indent="-544182" algn="l" defTabSz="1088365"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365" rtl="0" eaLnBrk="1" latinLnBrk="0" hangingPunct="1">
        <a:defRPr sz="4300" kern="1200">
          <a:solidFill>
            <a:schemeClr val="tx1"/>
          </a:solidFill>
          <a:latin typeface="+mn-lt"/>
          <a:ea typeface="+mn-ea"/>
          <a:cs typeface="+mn-cs"/>
        </a:defRPr>
      </a:lvl1pPr>
      <a:lvl2pPr marL="1088365" algn="l" defTabSz="1088365" rtl="0" eaLnBrk="1" latinLnBrk="0" hangingPunct="1">
        <a:defRPr sz="4300" kern="1200">
          <a:solidFill>
            <a:schemeClr val="tx1"/>
          </a:solidFill>
          <a:latin typeface="+mn-lt"/>
          <a:ea typeface="+mn-ea"/>
          <a:cs typeface="+mn-cs"/>
        </a:defRPr>
      </a:lvl2pPr>
      <a:lvl3pPr marL="2176729" algn="l" defTabSz="1088365" rtl="0" eaLnBrk="1" latinLnBrk="0" hangingPunct="1">
        <a:defRPr sz="4300" kern="1200">
          <a:solidFill>
            <a:schemeClr val="tx1"/>
          </a:solidFill>
          <a:latin typeface="+mn-lt"/>
          <a:ea typeface="+mn-ea"/>
          <a:cs typeface="+mn-cs"/>
        </a:defRPr>
      </a:lvl3pPr>
      <a:lvl4pPr marL="3265094" algn="l" defTabSz="1088365" rtl="0" eaLnBrk="1" latinLnBrk="0" hangingPunct="1">
        <a:defRPr sz="4300" kern="1200">
          <a:solidFill>
            <a:schemeClr val="tx1"/>
          </a:solidFill>
          <a:latin typeface="+mn-lt"/>
          <a:ea typeface="+mn-ea"/>
          <a:cs typeface="+mn-cs"/>
        </a:defRPr>
      </a:lvl4pPr>
      <a:lvl5pPr marL="4353458" algn="l" defTabSz="1088365" rtl="0" eaLnBrk="1" latinLnBrk="0" hangingPunct="1">
        <a:defRPr sz="4300" kern="1200">
          <a:solidFill>
            <a:schemeClr val="tx1"/>
          </a:solidFill>
          <a:latin typeface="+mn-lt"/>
          <a:ea typeface="+mn-ea"/>
          <a:cs typeface="+mn-cs"/>
        </a:defRPr>
      </a:lvl5pPr>
      <a:lvl6pPr marL="5441823" algn="l" defTabSz="1088365" rtl="0" eaLnBrk="1" latinLnBrk="0" hangingPunct="1">
        <a:defRPr sz="4300" kern="1200">
          <a:solidFill>
            <a:schemeClr val="tx1"/>
          </a:solidFill>
          <a:latin typeface="+mn-lt"/>
          <a:ea typeface="+mn-ea"/>
          <a:cs typeface="+mn-cs"/>
        </a:defRPr>
      </a:lvl6pPr>
      <a:lvl7pPr marL="6530188" algn="l" defTabSz="1088365" rtl="0" eaLnBrk="1" latinLnBrk="0" hangingPunct="1">
        <a:defRPr sz="4300" kern="1200">
          <a:solidFill>
            <a:schemeClr val="tx1"/>
          </a:solidFill>
          <a:latin typeface="+mn-lt"/>
          <a:ea typeface="+mn-ea"/>
          <a:cs typeface="+mn-cs"/>
        </a:defRPr>
      </a:lvl7pPr>
      <a:lvl8pPr marL="7618552" algn="l" defTabSz="1088365" rtl="0" eaLnBrk="1" latinLnBrk="0" hangingPunct="1">
        <a:defRPr sz="4300" kern="1200">
          <a:solidFill>
            <a:schemeClr val="tx1"/>
          </a:solidFill>
          <a:latin typeface="+mn-lt"/>
          <a:ea typeface="+mn-ea"/>
          <a:cs typeface="+mn-cs"/>
        </a:defRPr>
      </a:lvl8pPr>
      <a:lvl9pPr marL="8706917" algn="l" defTabSz="1088365"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hyperlink" Target="http://ServerPublicIPAddress/info.php" TargetMode="External"/><Relationship Id="rId4" Type="http://schemas.openxmlformats.org/officeDocument/2006/relationships/image" Target="../media/image14.png"/><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418" y="9198370"/>
            <a:ext cx="20879593" cy="1116424"/>
          </a:xfrm>
        </p:spPr>
        <p:txBody>
          <a:bodyPr>
            <a:noAutofit/>
          </a:bodyPr>
          <a:lstStyle/>
          <a:p>
            <a:r>
              <a:rPr lang="en-US" dirty="0" smtClean="0">
                <a:latin typeface="Avenir Book" charset="0"/>
                <a:ea typeface="Avenir Book" charset="0"/>
                <a:cs typeface="Avenir Book" charset="0"/>
              </a:rPr>
              <a:t>Cloud Computing Basics</a:t>
            </a:r>
            <a:endParaRPr lang="en-US" dirty="0">
              <a:latin typeface="Avenir Book" charset="0"/>
              <a:ea typeface="Avenir Book" charset="0"/>
              <a:cs typeface="Avenir Book" charset="0"/>
            </a:endParaRPr>
          </a:p>
        </p:txBody>
      </p:sp>
      <p:sp>
        <p:nvSpPr>
          <p:cNvPr id="3" name="Subtitle 2"/>
          <p:cNvSpPr>
            <a:spLocks noGrp="1"/>
          </p:cNvSpPr>
          <p:nvPr>
            <p:ph type="subTitle" idx="1"/>
          </p:nvPr>
        </p:nvSpPr>
        <p:spPr>
          <a:xfrm>
            <a:off x="1802617" y="10401696"/>
            <a:ext cx="20879593" cy="774304"/>
          </a:xfrm>
        </p:spPr>
        <p:txBody>
          <a:bodyPr>
            <a:normAutofit fontScale="55000" lnSpcReduction="20000"/>
          </a:bodyPr>
          <a:lstStyle/>
          <a:p>
            <a:r>
              <a:rPr lang="en-US" dirty="0" smtClean="0"/>
              <a:t>Day 02</a:t>
            </a:r>
            <a:endParaRPr lang="en-US" dirty="0"/>
          </a:p>
        </p:txBody>
      </p:sp>
    </p:spTree>
    <p:extLst>
      <p:ext uri="{BB962C8B-B14F-4D97-AF65-F5344CB8AC3E}">
        <p14:creationId xmlns:p14="http://schemas.microsoft.com/office/powerpoint/2010/main" val="2449012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with the Server (Built in Console)</a:t>
            </a:r>
            <a:endParaRPr lang="en-US" dirty="0"/>
          </a:p>
        </p:txBody>
      </p:sp>
      <p:pic>
        <p:nvPicPr>
          <p:cNvPr id="5" name="Content Placeholder 4" descr="Screen Shot 2018-04-05 at 11.33.12 PM.png"/>
          <p:cNvPicPr>
            <a:picLocks noGrp="1" noChangeAspect="1"/>
          </p:cNvPicPr>
          <p:nvPr>
            <p:ph idx="1"/>
          </p:nvPr>
        </p:nvPicPr>
        <p:blipFill>
          <a:blip r:embed="rId2">
            <a:extLst>
              <a:ext uri="{28A0092B-C50C-407E-A947-70E740481C1C}">
                <a14:useLocalDpi xmlns:a14="http://schemas.microsoft.com/office/drawing/2010/main" val="0"/>
              </a:ext>
            </a:extLst>
          </a:blip>
          <a:srcRect l="-57310" r="-57310"/>
          <a:stretch>
            <a:fillRect/>
          </a:stretch>
        </p:blipFill>
        <p:spPr/>
      </p:pic>
      <p:sp>
        <p:nvSpPr>
          <p:cNvPr id="4" name="Slide Number Placeholder 3"/>
          <p:cNvSpPr>
            <a:spLocks noGrp="1"/>
          </p:cNvSpPr>
          <p:nvPr>
            <p:ph type="sldNum" sz="quarter" idx="12"/>
          </p:nvPr>
        </p:nvSpPr>
        <p:spPr/>
        <p:txBody>
          <a:bodyPr/>
          <a:lstStyle/>
          <a:p>
            <a:fld id="{48F63A3B-78C7-47BE-AE5E-E10140E04643}" type="slidenum">
              <a:rPr lang="en-US" smtClean="0"/>
              <a:t>10</a:t>
            </a:fld>
            <a:endParaRPr lang="en-US"/>
          </a:p>
        </p:txBody>
      </p:sp>
    </p:spTree>
    <p:extLst>
      <p:ext uri="{BB962C8B-B14F-4D97-AF65-F5344CB8AC3E}">
        <p14:creationId xmlns:p14="http://schemas.microsoft.com/office/powerpoint/2010/main" val="374476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password for Root account</a:t>
            </a:r>
            <a:endParaRPr lang="en-US" dirty="0"/>
          </a:p>
        </p:txBody>
      </p:sp>
      <p:sp>
        <p:nvSpPr>
          <p:cNvPr id="3" name="Content Placeholder 2"/>
          <p:cNvSpPr>
            <a:spLocks noGrp="1"/>
          </p:cNvSpPr>
          <p:nvPr>
            <p:ph idx="1"/>
          </p:nvPr>
        </p:nvSpPr>
        <p:spPr/>
        <p:txBody>
          <a:bodyPr/>
          <a:lstStyle/>
          <a:p>
            <a:r>
              <a:rPr lang="en-US" dirty="0" smtClean="0"/>
              <a:t>Login using the Ubuntu account</a:t>
            </a:r>
          </a:p>
          <a:p>
            <a:r>
              <a:rPr lang="en-US" dirty="0" smtClean="0"/>
              <a:t>At the console prompt type: </a:t>
            </a:r>
            <a:r>
              <a:rPr lang="en-US" b="1" dirty="0" err="1" smtClean="0"/>
              <a:t>passwd</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23221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another user</a:t>
            </a:r>
            <a:endParaRPr lang="en-US" dirty="0"/>
          </a:p>
        </p:txBody>
      </p:sp>
      <p:sp>
        <p:nvSpPr>
          <p:cNvPr id="3" name="Content Placeholder 2"/>
          <p:cNvSpPr>
            <a:spLocks noGrp="1"/>
          </p:cNvSpPr>
          <p:nvPr>
            <p:ph idx="1"/>
          </p:nvPr>
        </p:nvSpPr>
        <p:spPr/>
        <p:txBody>
          <a:bodyPr/>
          <a:lstStyle/>
          <a:p>
            <a:r>
              <a:rPr lang="en-US" dirty="0" smtClean="0"/>
              <a:t>At the console prompt issue the command:</a:t>
            </a:r>
            <a:br>
              <a:rPr lang="en-US" dirty="0" smtClean="0"/>
            </a:br>
            <a:r>
              <a:rPr lang="en-US" dirty="0" err="1" smtClean="0"/>
              <a:t>sudo</a:t>
            </a:r>
            <a:r>
              <a:rPr lang="en-US" dirty="0" smtClean="0"/>
              <a:t> </a:t>
            </a:r>
            <a:r>
              <a:rPr lang="en-US" dirty="0" err="1" smtClean="0"/>
              <a:t>adduser</a:t>
            </a:r>
            <a:r>
              <a:rPr lang="en-US" dirty="0" smtClean="0"/>
              <a:t> &lt;</a:t>
            </a:r>
            <a:r>
              <a:rPr lang="en-US" dirty="0" err="1" smtClean="0"/>
              <a:t>nameofuser</a:t>
            </a:r>
            <a:r>
              <a:rPr lang="en-US" dirty="0" smtClean="0"/>
              <a:t>&gt;</a:t>
            </a:r>
          </a:p>
          <a:p>
            <a:r>
              <a:rPr lang="en-US" dirty="0" smtClean="0"/>
              <a:t>You will be prompted to enter the password for the new user as well as a few extra pieces of information</a:t>
            </a:r>
          </a:p>
        </p:txBody>
      </p:sp>
      <p:sp>
        <p:nvSpPr>
          <p:cNvPr id="4" name="Slide Number Placeholder 3"/>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109222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Logout	</a:t>
            </a:r>
            <a:endParaRPr lang="en-US" dirty="0"/>
          </a:p>
        </p:txBody>
      </p:sp>
      <p:sp>
        <p:nvSpPr>
          <p:cNvPr id="3" name="Content Placeholder 2"/>
          <p:cNvSpPr>
            <a:spLocks noGrp="1"/>
          </p:cNvSpPr>
          <p:nvPr>
            <p:ph idx="1"/>
          </p:nvPr>
        </p:nvSpPr>
        <p:spPr/>
        <p:txBody>
          <a:bodyPr/>
          <a:lstStyle/>
          <a:p>
            <a:r>
              <a:rPr lang="en-US" dirty="0" smtClean="0"/>
              <a:t>From the console issue the command: </a:t>
            </a:r>
            <a:r>
              <a:rPr lang="en-US" b="1" dirty="0" smtClean="0"/>
              <a:t>logout</a:t>
            </a:r>
            <a:endParaRPr lang="en-US" b="1" dirty="0"/>
          </a:p>
        </p:txBody>
      </p:sp>
      <p:sp>
        <p:nvSpPr>
          <p:cNvPr id="4" name="Slide Number Placeholder 3"/>
          <p:cNvSpPr>
            <a:spLocks noGrp="1"/>
          </p:cNvSpPr>
          <p:nvPr>
            <p:ph type="sldNum" sz="quarter" idx="12"/>
          </p:nvPr>
        </p:nvSpPr>
        <p:spPr/>
        <p:txBody>
          <a:bodyPr/>
          <a:lstStyle/>
          <a:p>
            <a:fld id="{48F63A3B-78C7-47BE-AE5E-E10140E04643}" type="slidenum">
              <a:rPr lang="en-US" smtClean="0"/>
              <a:t>13</a:t>
            </a:fld>
            <a:endParaRPr lang="en-US"/>
          </a:p>
        </p:txBody>
      </p:sp>
    </p:spTree>
    <p:extLst>
      <p:ext uri="{BB962C8B-B14F-4D97-AF65-F5344CB8AC3E}">
        <p14:creationId xmlns:p14="http://schemas.microsoft.com/office/powerpoint/2010/main" val="29041139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Commands so far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Change password: </a:t>
            </a:r>
            <a:r>
              <a:rPr lang="en-US" b="1" dirty="0" err="1" smtClean="0"/>
              <a:t>passwd</a:t>
            </a:r>
            <a:endParaRPr lang="en-US" b="1" dirty="0" smtClean="0"/>
          </a:p>
          <a:p>
            <a:r>
              <a:rPr lang="en-US" dirty="0" smtClean="0"/>
              <a:t>Create a new user: </a:t>
            </a:r>
            <a:r>
              <a:rPr lang="en-US" b="1" dirty="0" err="1" smtClean="0"/>
              <a:t>sudo</a:t>
            </a:r>
            <a:r>
              <a:rPr lang="en-US" b="1" dirty="0" smtClean="0"/>
              <a:t> </a:t>
            </a:r>
            <a:r>
              <a:rPr lang="en-US" b="1" dirty="0" err="1" smtClean="0"/>
              <a:t>adduser</a:t>
            </a:r>
            <a:r>
              <a:rPr lang="en-US" b="1" dirty="0" smtClean="0"/>
              <a:t> &lt;</a:t>
            </a:r>
            <a:r>
              <a:rPr lang="en-US" b="1" dirty="0" err="1" smtClean="0"/>
              <a:t>nameofuser</a:t>
            </a:r>
            <a:r>
              <a:rPr lang="en-US" b="1" dirty="0" smtClean="0"/>
              <a:t>&gt;</a:t>
            </a:r>
          </a:p>
          <a:p>
            <a:r>
              <a:rPr lang="en-US" dirty="0" smtClean="0"/>
              <a:t>Logout: </a:t>
            </a:r>
            <a:r>
              <a:rPr lang="en-US" b="1" dirty="0" smtClean="0"/>
              <a:t>logout</a:t>
            </a:r>
          </a:p>
          <a:p>
            <a:endParaRPr lang="en-US" b="1" dirty="0"/>
          </a:p>
          <a:p>
            <a:r>
              <a:rPr lang="en-US" dirty="0" smtClean="0"/>
              <a:t>Note:</a:t>
            </a:r>
            <a:br>
              <a:rPr lang="en-US" dirty="0" smtClean="0"/>
            </a:br>
            <a:r>
              <a:rPr lang="en-US" dirty="0" err="1" smtClean="0"/>
              <a:t>sudo</a:t>
            </a:r>
            <a:r>
              <a:rPr lang="en-US" dirty="0"/>
              <a:t> - There are two ways to run administrative applications in Linux. You can either switch to the super user (root) with the </a:t>
            </a:r>
            <a:r>
              <a:rPr lang="en-US" dirty="0" err="1"/>
              <a:t>su</a:t>
            </a:r>
            <a:r>
              <a:rPr lang="en-US" dirty="0"/>
              <a:t> command, or you can take advantage of </a:t>
            </a:r>
            <a:r>
              <a:rPr lang="en-US" dirty="0" err="1"/>
              <a:t>sudo</a:t>
            </a:r>
            <a:r>
              <a:rPr lang="en-US" dirty="0"/>
              <a:t>. </a:t>
            </a:r>
          </a:p>
        </p:txBody>
      </p:sp>
      <p:sp>
        <p:nvSpPr>
          <p:cNvPr id="4" name="Slide Number Placeholder 3"/>
          <p:cNvSpPr>
            <a:spLocks noGrp="1"/>
          </p:cNvSpPr>
          <p:nvPr>
            <p:ph type="sldNum" sz="quarter" idx="12"/>
          </p:nvPr>
        </p:nvSpPr>
        <p:spPr/>
        <p:txBody>
          <a:bodyPr/>
          <a:lstStyle/>
          <a:p>
            <a:fld id="{48F63A3B-78C7-47BE-AE5E-E10140E04643}" type="slidenum">
              <a:rPr lang="en-US" smtClean="0"/>
              <a:t>14</a:t>
            </a:fld>
            <a:endParaRPr lang="en-US"/>
          </a:p>
        </p:txBody>
      </p:sp>
    </p:spTree>
    <p:extLst>
      <p:ext uri="{BB962C8B-B14F-4D97-AF65-F5344CB8AC3E}">
        <p14:creationId xmlns:p14="http://schemas.microsoft.com/office/powerpoint/2010/main" val="3017512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the Server (SSH Client)</a:t>
            </a:r>
            <a:endParaRPr lang="en-US" dirty="0"/>
          </a:p>
        </p:txBody>
      </p:sp>
      <p:pic>
        <p:nvPicPr>
          <p:cNvPr id="5" name="Content Placeholder 4" descr="Screen Shot 2018-04-05 at 11.34.09 PM.png"/>
          <p:cNvPicPr>
            <a:picLocks noGrp="1" noChangeAspect="1"/>
          </p:cNvPicPr>
          <p:nvPr>
            <p:ph idx="1"/>
          </p:nvPr>
        </p:nvPicPr>
        <p:blipFill>
          <a:blip r:embed="rId2">
            <a:extLst>
              <a:ext uri="{28A0092B-C50C-407E-A947-70E740481C1C}">
                <a14:useLocalDpi xmlns:a14="http://schemas.microsoft.com/office/drawing/2010/main" val="0"/>
              </a:ext>
            </a:extLst>
          </a:blip>
          <a:srcRect l="-25207" r="-25207"/>
          <a:stretch>
            <a:fillRect/>
          </a:stretch>
        </p:blipFill>
        <p:spPr/>
      </p:pic>
      <p:sp>
        <p:nvSpPr>
          <p:cNvPr id="4" name="Slide Number Placeholder 3"/>
          <p:cNvSpPr>
            <a:spLocks noGrp="1"/>
          </p:cNvSpPr>
          <p:nvPr>
            <p:ph type="sldNum" sz="quarter" idx="12"/>
          </p:nvPr>
        </p:nvSpPr>
        <p:spPr/>
        <p:txBody>
          <a:bodyPr/>
          <a:lstStyle/>
          <a:p>
            <a:fld id="{48F63A3B-78C7-47BE-AE5E-E10140E04643}" type="slidenum">
              <a:rPr lang="en-US" smtClean="0"/>
              <a:t>15</a:t>
            </a:fld>
            <a:endParaRPr lang="en-US"/>
          </a:p>
        </p:txBody>
      </p:sp>
    </p:spTree>
    <p:extLst>
      <p:ext uri="{BB962C8B-B14F-4D97-AF65-F5344CB8AC3E}">
        <p14:creationId xmlns:p14="http://schemas.microsoft.com/office/powerpoint/2010/main" val="8421937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download </a:t>
            </a:r>
            <a:r>
              <a:rPr lang="en-US" dirty="0" err="1" smtClean="0"/>
              <a:t>PuTTY</a:t>
            </a:r>
            <a:r>
              <a:rPr lang="en-US" dirty="0" smtClean="0"/>
              <a:t> for Windows</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94471" y="3200401"/>
            <a:ext cx="9415619" cy="9051926"/>
          </a:xfrm>
        </p:spPr>
      </p:pic>
      <p:sp>
        <p:nvSpPr>
          <p:cNvPr id="6" name="Content Placeholder 5"/>
          <p:cNvSpPr>
            <a:spLocks noGrp="1"/>
          </p:cNvSpPr>
          <p:nvPr>
            <p:ph sz="half" idx="2"/>
          </p:nvPr>
        </p:nvSpPr>
        <p:spPr/>
        <p:txBody>
          <a:bodyPr>
            <a:normAutofit/>
          </a:bodyPr>
          <a:lstStyle/>
          <a:p>
            <a:r>
              <a:rPr lang="en-US" dirty="0"/>
              <a:t>https://</a:t>
            </a:r>
            <a:r>
              <a:rPr lang="en-US" dirty="0" err="1"/>
              <a:t>www.putty.org</a:t>
            </a:r>
            <a:r>
              <a:rPr lang="en-US" dirty="0"/>
              <a:t>/</a:t>
            </a:r>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16</a:t>
            </a:fld>
            <a:endParaRPr lang="en-US"/>
          </a:p>
        </p:txBody>
      </p:sp>
    </p:spTree>
    <p:extLst>
      <p:ext uri="{BB962C8B-B14F-4D97-AF65-F5344CB8AC3E}">
        <p14:creationId xmlns:p14="http://schemas.microsoft.com/office/powerpoint/2010/main" val="19117085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SSH Client</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94471" y="3200401"/>
            <a:ext cx="9415619" cy="9051926"/>
          </a:xfrm>
        </p:spPr>
      </p:pic>
      <p:sp>
        <p:nvSpPr>
          <p:cNvPr id="6" name="Content Placeholder 5"/>
          <p:cNvSpPr>
            <a:spLocks noGrp="1"/>
          </p:cNvSpPr>
          <p:nvPr>
            <p:ph sz="half" idx="2"/>
          </p:nvPr>
        </p:nvSpPr>
        <p:spPr/>
        <p:txBody>
          <a:bodyPr>
            <a:normAutofit lnSpcReduction="10000"/>
          </a:bodyPr>
          <a:lstStyle/>
          <a:p>
            <a:r>
              <a:rPr lang="en-US" dirty="0" err="1" smtClean="0"/>
              <a:t>PuTTY</a:t>
            </a:r>
            <a:r>
              <a:rPr lang="en-US" dirty="0" smtClean="0"/>
              <a:t> is an SSH and telnet client, developed originally by Simon </a:t>
            </a:r>
            <a:r>
              <a:rPr lang="en-US" dirty="0" err="1" smtClean="0"/>
              <a:t>Tatham</a:t>
            </a:r>
            <a:r>
              <a:rPr lang="en-US" dirty="0" smtClean="0"/>
              <a:t> for the Windows platform. </a:t>
            </a:r>
            <a:r>
              <a:rPr lang="en-US" dirty="0" err="1" smtClean="0"/>
              <a:t>PuTTY</a:t>
            </a:r>
            <a:r>
              <a:rPr lang="en-US" dirty="0" smtClean="0"/>
              <a:t> is open source software that is available with source code and is developed and supported by a group of volunteers.</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17</a:t>
            </a:fld>
            <a:endParaRPr lang="en-US"/>
          </a:p>
        </p:txBody>
      </p:sp>
    </p:spTree>
    <p:extLst>
      <p:ext uri="{BB962C8B-B14F-4D97-AF65-F5344CB8AC3E}">
        <p14:creationId xmlns:p14="http://schemas.microsoft.com/office/powerpoint/2010/main" val="11925646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SSH</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The SSH protocol (also referred to as Secure Shell) is a method for secure remote login from one computer to another. </a:t>
            </a:r>
          </a:p>
          <a:p>
            <a:r>
              <a:rPr lang="en-US" dirty="0" smtClean="0"/>
              <a:t>It provides several alternative options for strong authentication, and it protects the communications security and integrity with strong encryption. </a:t>
            </a:r>
          </a:p>
          <a:p>
            <a:r>
              <a:rPr lang="en-US" dirty="0" smtClean="0"/>
              <a:t>It is a secure alternative to the non-protected login protocols (such as telnet, rlogin) and insecure file transfer methods (such as FTP). </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18</a:t>
            </a:fld>
            <a:endParaRPr lang="en-US"/>
          </a:p>
        </p:txBody>
      </p:sp>
    </p:spTree>
    <p:extLst>
      <p:ext uri="{BB962C8B-B14F-4D97-AF65-F5344CB8AC3E}">
        <p14:creationId xmlns:p14="http://schemas.microsoft.com/office/powerpoint/2010/main" val="41203490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Typical uses of the SSH protocol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protocol is used in corporate networks for: </a:t>
            </a:r>
          </a:p>
          <a:p>
            <a:r>
              <a:rPr lang="en-US" dirty="0" smtClean="0"/>
              <a:t>providing secure access for users and automated processes</a:t>
            </a:r>
          </a:p>
          <a:p>
            <a:r>
              <a:rPr lang="en-US" dirty="0" smtClean="0"/>
              <a:t>interactive and automated file transfers</a:t>
            </a:r>
          </a:p>
          <a:p>
            <a:r>
              <a:rPr lang="en-US" dirty="0" smtClean="0"/>
              <a:t>issuing remote commands</a:t>
            </a:r>
          </a:p>
          <a:p>
            <a:r>
              <a:rPr lang="en-US" dirty="0" smtClean="0"/>
              <a:t>managing network infrastructure and other mission-critical system components.</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19</a:t>
            </a:fld>
            <a:endParaRPr lang="en-US"/>
          </a:p>
        </p:txBody>
      </p:sp>
    </p:spTree>
    <p:extLst>
      <p:ext uri="{BB962C8B-B14F-4D97-AF65-F5344CB8AC3E}">
        <p14:creationId xmlns:p14="http://schemas.microsoft.com/office/powerpoint/2010/main" val="19296648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ePLDT</a:t>
            </a:r>
            <a:r>
              <a:rPr lang="en-US" dirty="0" smtClean="0"/>
              <a:t> Cloud Login</a:t>
            </a:r>
            <a:endParaRPr lang="en-US" dirty="0"/>
          </a:p>
        </p:txBody>
      </p:sp>
      <p:pic>
        <p:nvPicPr>
          <p:cNvPr id="7" name="Content Placeholder 6" descr="Screen Shot 2018-04-05 at 11.17.14 PM.png"/>
          <p:cNvPicPr>
            <a:picLocks noGrp="1" noChangeAspect="1"/>
          </p:cNvPicPr>
          <p:nvPr>
            <p:ph idx="1"/>
          </p:nvPr>
        </p:nvPicPr>
        <p:blipFill>
          <a:blip r:embed="rId2">
            <a:extLst>
              <a:ext uri="{28A0092B-C50C-407E-A947-70E740481C1C}">
                <a14:useLocalDpi xmlns:a14="http://schemas.microsoft.com/office/drawing/2010/main" val="0"/>
              </a:ext>
            </a:extLst>
          </a:blip>
          <a:srcRect l="-30546" r="-30546"/>
          <a:stretch>
            <a:fillRect/>
          </a:stretch>
        </p:blipFill>
        <p:spPr/>
      </p:pic>
      <p:sp>
        <p:nvSpPr>
          <p:cNvPr id="4" name="Slide Number Placeholder 3"/>
          <p:cNvSpPr>
            <a:spLocks noGrp="1"/>
          </p:cNvSpPr>
          <p:nvPr>
            <p:ph type="sldNum" sz="quarter" idx="12"/>
          </p:nvPr>
        </p:nvSpPr>
        <p:spPr/>
        <p:txBody>
          <a:bodyPr/>
          <a:lstStyle/>
          <a:p>
            <a:fld id="{48F63A3B-78C7-47BE-AE5E-E10140E04643}" type="slidenum">
              <a:rPr lang="en-US" smtClean="0"/>
              <a:t>2</a:t>
            </a:fld>
            <a:endParaRPr lang="en-US"/>
          </a:p>
        </p:txBody>
      </p:sp>
      <p:sp>
        <p:nvSpPr>
          <p:cNvPr id="3" name="Rectangle 2"/>
          <p:cNvSpPr/>
          <p:nvPr/>
        </p:nvSpPr>
        <p:spPr>
          <a:xfrm>
            <a:off x="4257570" y="4138518"/>
            <a:ext cx="12150081" cy="1323439"/>
          </a:xfrm>
          <a:prstGeom prst="rect">
            <a:avLst/>
          </a:prstGeom>
          <a:solidFill>
            <a:schemeClr val="bg2">
              <a:lumMod val="75000"/>
            </a:schemeClr>
          </a:solidFill>
          <a:ln>
            <a:solidFill>
              <a:srgbClr val="4F81BD"/>
            </a:solidFill>
          </a:ln>
        </p:spPr>
        <p:txBody>
          <a:bodyPr wrap="none">
            <a:spAutoFit/>
          </a:bodyPr>
          <a:lstStyle/>
          <a:p>
            <a:r>
              <a:rPr lang="en-US" sz="8000" b="1" dirty="0"/>
              <a:t>https://</a:t>
            </a:r>
            <a:r>
              <a:rPr lang="en-US" sz="8000" b="1" dirty="0" err="1"/>
              <a:t>cp.cloud.epldt.com</a:t>
            </a:r>
            <a:r>
              <a:rPr lang="en-US" sz="8000" b="1" dirty="0"/>
              <a:t>/</a:t>
            </a:r>
          </a:p>
        </p:txBody>
      </p:sp>
    </p:spTree>
    <p:extLst>
      <p:ext uri="{BB962C8B-B14F-4D97-AF65-F5344CB8AC3E}">
        <p14:creationId xmlns:p14="http://schemas.microsoft.com/office/powerpoint/2010/main" val="22897560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the SSH protocol work</a:t>
            </a:r>
            <a:endParaRPr lang="en-US" dirty="0"/>
          </a:p>
        </p:txBody>
      </p:sp>
      <p:pic>
        <p:nvPicPr>
          <p:cNvPr id="5" name="Content Placeholder 4" descr="how-does-ssh-protocol-work-920x272-SWKuhzNV.png"/>
          <p:cNvPicPr>
            <a:picLocks noGrp="1" noChangeAspect="1"/>
          </p:cNvPicPr>
          <p:nvPr>
            <p:ph idx="1"/>
          </p:nvPr>
        </p:nvPicPr>
        <p:blipFill>
          <a:blip r:embed="rId3">
            <a:extLst>
              <a:ext uri="{28A0092B-C50C-407E-A947-70E740481C1C}">
                <a14:useLocalDpi xmlns:a14="http://schemas.microsoft.com/office/drawing/2010/main" val="0"/>
              </a:ext>
            </a:extLst>
          </a:blip>
          <a:srcRect t="-19774" b="-19774"/>
          <a:stretch>
            <a:fillRect/>
          </a:stretch>
        </p:blipFill>
        <p:spPr/>
      </p:pic>
      <p:sp>
        <p:nvSpPr>
          <p:cNvPr id="4" name="Slide Number Placeholder 3"/>
          <p:cNvSpPr>
            <a:spLocks noGrp="1"/>
          </p:cNvSpPr>
          <p:nvPr>
            <p:ph type="sldNum" sz="quarter" idx="12"/>
          </p:nvPr>
        </p:nvSpPr>
        <p:spPr/>
        <p:txBody>
          <a:bodyPr/>
          <a:lstStyle/>
          <a:p>
            <a:fld id="{48F63A3B-78C7-47BE-AE5E-E10140E04643}" type="slidenum">
              <a:rPr lang="en-US" smtClean="0"/>
              <a:t>20</a:t>
            </a:fld>
            <a:endParaRPr lang="en-US"/>
          </a:p>
        </p:txBody>
      </p:sp>
    </p:spTree>
    <p:extLst>
      <p:ext uri="{BB962C8B-B14F-4D97-AF65-F5344CB8AC3E}">
        <p14:creationId xmlns:p14="http://schemas.microsoft.com/office/powerpoint/2010/main" val="11637763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SSH provides strong encryption and integrity protection</a:t>
            </a:r>
            <a:endParaRPr lang="en-US" sz="8000" dirty="0"/>
          </a:p>
        </p:txBody>
      </p:sp>
      <p:sp>
        <p:nvSpPr>
          <p:cNvPr id="3" name="Content Placeholder 2"/>
          <p:cNvSpPr>
            <a:spLocks noGrp="1"/>
          </p:cNvSpPr>
          <p:nvPr>
            <p:ph idx="1"/>
          </p:nvPr>
        </p:nvSpPr>
        <p:spPr/>
        <p:txBody>
          <a:bodyPr>
            <a:normAutofit fontScale="70000" lnSpcReduction="20000"/>
          </a:bodyPr>
          <a:lstStyle/>
          <a:p>
            <a:r>
              <a:rPr lang="en-US" dirty="0" smtClean="0"/>
              <a:t>Once a connection has been established between the SSH client and server, the data that is transmitted is encrypted according to the parameters negotiated in the setup. </a:t>
            </a:r>
          </a:p>
          <a:p>
            <a:r>
              <a:rPr lang="en-US" smtClean="0"/>
              <a:t>During </a:t>
            </a:r>
            <a:r>
              <a:rPr lang="en-US" dirty="0" smtClean="0"/>
              <a:t>the negotiation the client and server agree on the symmetric encryption </a:t>
            </a:r>
            <a:r>
              <a:rPr lang="en-US" smtClean="0"/>
              <a:t>algorithm </a:t>
            </a:r>
          </a:p>
          <a:p>
            <a:r>
              <a:rPr lang="en-US" smtClean="0"/>
              <a:t>to </a:t>
            </a:r>
            <a:r>
              <a:rPr lang="en-US" dirty="0" smtClean="0"/>
              <a:t>be used and generate the encryption key that will be used. The traffic between the communicating parties is protected with industry standard strong encryption algorithms (such as AES (Advanced Encryption Standard)), and the SSH protocol also includes a mechanism that ensures the integrity of the transmitted data by using standard hash </a:t>
            </a:r>
            <a:r>
              <a:rPr lang="en-US" dirty="0" err="1" smtClean="0"/>
              <a:t>algoritms</a:t>
            </a:r>
            <a:r>
              <a:rPr lang="en-US" dirty="0" smtClean="0"/>
              <a:t> (such as SHA-2 (Standard Hashing Algorithm)). </a:t>
            </a:r>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21</a:t>
            </a:fld>
            <a:endParaRPr lang="en-US"/>
          </a:p>
        </p:txBody>
      </p:sp>
    </p:spTree>
    <p:extLst>
      <p:ext uri="{BB962C8B-B14F-4D97-AF65-F5344CB8AC3E}">
        <p14:creationId xmlns:p14="http://schemas.microsoft.com/office/powerpoint/2010/main" val="36172966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Commands so far</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s</a:t>
            </a:r>
            <a:r>
              <a:rPr lang="en-US" dirty="0" err="1" smtClean="0"/>
              <a:t>udo</a:t>
            </a:r>
            <a:r>
              <a:rPr lang="en-US" dirty="0" smtClean="0"/>
              <a:t> apt update </a:t>
            </a:r>
            <a:r>
              <a:rPr lang="mr-IN" dirty="0" smtClean="0"/>
              <a:t>–</a:t>
            </a:r>
            <a:r>
              <a:rPr lang="en-US" dirty="0" smtClean="0"/>
              <a:t> update the Advanced Tool Packager </a:t>
            </a:r>
            <a:r>
              <a:rPr lang="mr-IN" dirty="0" smtClean="0"/>
              <a:t>–</a:t>
            </a:r>
            <a:r>
              <a:rPr lang="en-US" dirty="0" smtClean="0"/>
              <a:t> a utility to download and install software packages on </a:t>
            </a:r>
            <a:r>
              <a:rPr lang="en-US" dirty="0" err="1" smtClean="0"/>
              <a:t>unix</a:t>
            </a:r>
            <a:r>
              <a:rPr lang="en-US" dirty="0" smtClean="0"/>
              <a:t>/</a:t>
            </a:r>
            <a:r>
              <a:rPr lang="en-US" dirty="0" err="1" smtClean="0"/>
              <a:t>linux</a:t>
            </a:r>
            <a:endParaRPr lang="en-US" dirty="0" smtClean="0"/>
          </a:p>
          <a:p>
            <a:r>
              <a:rPr lang="en-US" dirty="0" err="1"/>
              <a:t>sudo</a:t>
            </a:r>
            <a:r>
              <a:rPr lang="en-US" dirty="0"/>
              <a:t> apt install lamp-server</a:t>
            </a:r>
            <a:r>
              <a:rPr lang="en-US" dirty="0" smtClean="0"/>
              <a:t>^ --</a:t>
            </a:r>
            <a:r>
              <a:rPr lang="en-US" dirty="0" err="1" smtClean="0"/>
              <a:t>dwonloads</a:t>
            </a:r>
            <a:r>
              <a:rPr lang="en-US" dirty="0" smtClean="0"/>
              <a:t> and installs Apache2/</a:t>
            </a:r>
            <a:r>
              <a:rPr lang="en-US" dirty="0" err="1" smtClean="0"/>
              <a:t>MySql</a:t>
            </a:r>
            <a:r>
              <a:rPr lang="en-US" dirty="0" smtClean="0"/>
              <a:t>/Linux</a:t>
            </a:r>
          </a:p>
          <a:p>
            <a:r>
              <a:rPr lang="en-US" dirty="0" smtClean="0"/>
              <a:t>After install:</a:t>
            </a:r>
          </a:p>
          <a:p>
            <a:pPr lvl="1"/>
            <a:r>
              <a:rPr lang="en-US" dirty="0"/>
              <a:t> </a:t>
            </a:r>
            <a:r>
              <a:rPr lang="en-US" dirty="0" smtClean="0"/>
              <a:t>apache2 </a:t>
            </a:r>
            <a:r>
              <a:rPr lang="mr-IN" dirty="0" smtClean="0"/>
              <a:t>–</a:t>
            </a:r>
            <a:r>
              <a:rPr lang="en-US" dirty="0" smtClean="0"/>
              <a:t>v  - to check if apache was installed and is running</a:t>
            </a:r>
          </a:p>
          <a:p>
            <a:pPr lvl="1"/>
            <a:r>
              <a:rPr lang="en-US" dirty="0" smtClean="0"/>
              <a:t> </a:t>
            </a:r>
            <a:r>
              <a:rPr lang="en-US" dirty="0" err="1" smtClean="0"/>
              <a:t>mysql</a:t>
            </a:r>
            <a:r>
              <a:rPr lang="en-US" dirty="0" smtClean="0"/>
              <a:t> </a:t>
            </a:r>
            <a:r>
              <a:rPr lang="mr-IN" dirty="0" smtClean="0"/>
              <a:t>–</a:t>
            </a:r>
            <a:r>
              <a:rPr lang="en-US" dirty="0" smtClean="0"/>
              <a:t>V </a:t>
            </a:r>
            <a:r>
              <a:rPr lang="mr-IN" dirty="0" smtClean="0"/>
              <a:t>–</a:t>
            </a:r>
            <a:r>
              <a:rPr lang="en-US" dirty="0" smtClean="0"/>
              <a:t> to check if </a:t>
            </a:r>
            <a:r>
              <a:rPr lang="en-US" dirty="0" err="1" smtClean="0"/>
              <a:t>mySql</a:t>
            </a:r>
            <a:r>
              <a:rPr lang="en-US" dirty="0" smtClean="0"/>
              <a:t> was installed and is running </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22</a:t>
            </a:fld>
            <a:endParaRPr lang="en-US"/>
          </a:p>
        </p:txBody>
      </p:sp>
    </p:spTree>
    <p:extLst>
      <p:ext uri="{BB962C8B-B14F-4D97-AF65-F5344CB8AC3E}">
        <p14:creationId xmlns:p14="http://schemas.microsoft.com/office/powerpoint/2010/main" val="11614232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PHP install on your virtual server</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Open a </a:t>
            </a:r>
            <a:r>
              <a:rPr lang="en-US" dirty="0" err="1" smtClean="0"/>
              <a:t>PuTTY</a:t>
            </a:r>
            <a:r>
              <a:rPr lang="en-US" dirty="0" smtClean="0"/>
              <a:t> connection and login</a:t>
            </a:r>
          </a:p>
          <a:p>
            <a:r>
              <a:rPr lang="en-US" dirty="0" smtClean="0"/>
              <a:t>Issue the following commands:</a:t>
            </a:r>
          </a:p>
          <a:p>
            <a:pPr lvl="1"/>
            <a:r>
              <a:rPr lang="en-US" dirty="0" err="1" smtClean="0"/>
              <a:t>php</a:t>
            </a:r>
            <a:r>
              <a:rPr lang="en-US" dirty="0" smtClean="0"/>
              <a:t> </a:t>
            </a:r>
            <a:r>
              <a:rPr lang="mr-IN" dirty="0" smtClean="0"/>
              <a:t>–</a:t>
            </a:r>
            <a:r>
              <a:rPr lang="en-US" dirty="0" smtClean="0"/>
              <a:t>v  - to check version of PHP on server</a:t>
            </a:r>
          </a:p>
          <a:p>
            <a:pPr lvl="1"/>
            <a:r>
              <a:rPr lang="en-US" dirty="0" err="1"/>
              <a:t>sudo</a:t>
            </a:r>
            <a:r>
              <a:rPr lang="en-US" dirty="0"/>
              <a:t> </a:t>
            </a:r>
            <a:r>
              <a:rPr lang="en-US" dirty="0" err="1"/>
              <a:t>sh</a:t>
            </a:r>
            <a:r>
              <a:rPr lang="en-US" dirty="0"/>
              <a:t> -c 'echo "&lt;?</a:t>
            </a:r>
            <a:r>
              <a:rPr lang="en-US" dirty="0" err="1"/>
              <a:t>php</a:t>
            </a:r>
            <a:r>
              <a:rPr lang="en-US" dirty="0"/>
              <a:t> </a:t>
            </a:r>
            <a:r>
              <a:rPr lang="en-US" dirty="0" err="1"/>
              <a:t>phpinfo</a:t>
            </a:r>
            <a:r>
              <a:rPr lang="en-US" dirty="0"/>
              <a:t>(); ?&gt;" &gt; /</a:t>
            </a:r>
            <a:r>
              <a:rPr lang="en-US" dirty="0" err="1"/>
              <a:t>var</a:t>
            </a:r>
            <a:r>
              <a:rPr lang="en-US" dirty="0"/>
              <a:t>/www/html/</a:t>
            </a:r>
            <a:r>
              <a:rPr lang="en-US" dirty="0" err="1" smtClean="0"/>
              <a:t>info.php</a:t>
            </a:r>
            <a:r>
              <a:rPr lang="en-US" dirty="0" smtClean="0"/>
              <a:t>’ </a:t>
            </a:r>
            <a:r>
              <a:rPr lang="mr-IN" dirty="0" smtClean="0"/>
              <a:t>–</a:t>
            </a:r>
            <a:r>
              <a:rPr lang="en-US" dirty="0" smtClean="0"/>
              <a:t> creates a </a:t>
            </a:r>
            <a:r>
              <a:rPr lang="en-US" dirty="0" err="1" smtClean="0"/>
              <a:t>php</a:t>
            </a:r>
            <a:r>
              <a:rPr lang="en-US" dirty="0" smtClean="0"/>
              <a:t> page called </a:t>
            </a:r>
            <a:r>
              <a:rPr lang="en-US" dirty="0" err="1" smtClean="0"/>
              <a:t>info.php</a:t>
            </a:r>
            <a:r>
              <a:rPr lang="en-US" dirty="0" smtClean="0"/>
              <a:t> that returns system info</a:t>
            </a:r>
          </a:p>
          <a:p>
            <a:r>
              <a:rPr lang="en-US" dirty="0" smtClean="0"/>
              <a:t>Go to a browser on your computer and enter:</a:t>
            </a:r>
          </a:p>
          <a:p>
            <a:pPr lvl="1"/>
            <a:r>
              <a:rPr lang="en-US" dirty="0">
                <a:hlinkClick r:id="rId3"/>
              </a:rPr>
              <a:t>http:/</a:t>
            </a:r>
            <a:r>
              <a:rPr lang="en-US" dirty="0" smtClean="0">
                <a:hlinkClick r:id="rId3"/>
              </a:rPr>
              <a:t>/ServerPublicIPAddress</a:t>
            </a:r>
            <a:r>
              <a:rPr lang="en-US" dirty="0">
                <a:hlinkClick r:id="rId3"/>
              </a:rPr>
              <a:t>/</a:t>
            </a:r>
            <a:r>
              <a:rPr lang="en-US" dirty="0" smtClean="0">
                <a:hlinkClick r:id="rId3"/>
              </a:rPr>
              <a:t>info.php</a:t>
            </a:r>
            <a:endParaRPr lang="en-US" dirty="0" smtClean="0"/>
          </a:p>
          <a:p>
            <a:r>
              <a:rPr lang="en-US" dirty="0" smtClean="0"/>
              <a:t>If successful you will get a PHP page containing server information</a:t>
            </a:r>
            <a:endParaRPr lang="en-US" dirty="0"/>
          </a:p>
        </p:txBody>
      </p:sp>
      <p:pic>
        <p:nvPicPr>
          <p:cNvPr id="6" name="Content Placeholder 5" descr="phpsuccesspage.png"/>
          <p:cNvPicPr>
            <a:picLocks noGrp="1" noChangeAspect="1"/>
          </p:cNvPicPr>
          <p:nvPr>
            <p:ph sz="half" idx="2"/>
          </p:nvPr>
        </p:nvPicPr>
        <p:blipFill>
          <a:blip r:embed="rId4">
            <a:extLst>
              <a:ext uri="{28A0092B-C50C-407E-A947-70E740481C1C}">
                <a14:useLocalDpi xmlns:a14="http://schemas.microsoft.com/office/drawing/2010/main" val="0"/>
              </a:ext>
            </a:extLst>
          </a:blip>
          <a:srcRect t="-28006" b="-28006"/>
          <a:stretch>
            <a:fillRect/>
          </a:stretch>
        </p:blipFill>
        <p:spPr>
          <a:ln>
            <a:solidFill>
              <a:srgbClr val="FF6600"/>
            </a:solidFill>
          </a:ln>
        </p:spPr>
      </p:pic>
      <p:sp>
        <p:nvSpPr>
          <p:cNvPr id="4" name="Slide Number Placeholder 3"/>
          <p:cNvSpPr>
            <a:spLocks noGrp="1"/>
          </p:cNvSpPr>
          <p:nvPr>
            <p:ph type="sldNum" sz="quarter" idx="12"/>
          </p:nvPr>
        </p:nvSpPr>
        <p:spPr/>
        <p:txBody>
          <a:bodyPr/>
          <a:lstStyle/>
          <a:p>
            <a:fld id="{48F63A3B-78C7-47BE-AE5E-E10140E04643}" type="slidenum">
              <a:rPr lang="en-US" smtClean="0"/>
              <a:t>23</a:t>
            </a:fld>
            <a:endParaRPr lang="en-US"/>
          </a:p>
        </p:txBody>
      </p:sp>
    </p:spTree>
    <p:extLst>
      <p:ext uri="{BB962C8B-B14F-4D97-AF65-F5344CB8AC3E}">
        <p14:creationId xmlns:p14="http://schemas.microsoft.com/office/powerpoint/2010/main" val="409019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 a user with </a:t>
            </a:r>
            <a:r>
              <a:rPr lang="en-US" dirty="0" err="1" smtClean="0"/>
              <a:t>sudo</a:t>
            </a:r>
            <a:r>
              <a:rPr lang="en-US" dirty="0" smtClean="0"/>
              <a:t> privileges</a:t>
            </a:r>
            <a:endParaRPr lang="en-US" dirty="0"/>
          </a:p>
        </p:txBody>
      </p:sp>
      <p:sp>
        <p:nvSpPr>
          <p:cNvPr id="7" name="Content Placeholder 6"/>
          <p:cNvSpPr>
            <a:spLocks noGrp="1"/>
          </p:cNvSpPr>
          <p:nvPr>
            <p:ph idx="1"/>
          </p:nvPr>
        </p:nvSpPr>
        <p:spPr/>
        <p:txBody>
          <a:bodyPr>
            <a:normAutofit fontScale="62500" lnSpcReduction="20000"/>
          </a:bodyPr>
          <a:lstStyle/>
          <a:p>
            <a:pPr marL="0" indent="0">
              <a:buNone/>
            </a:pPr>
            <a:r>
              <a:rPr lang="en-US" dirty="0" smtClean="0"/>
              <a:t>Create </a:t>
            </a:r>
            <a:r>
              <a:rPr lang="en-US" dirty="0"/>
              <a:t>a new user:</a:t>
            </a:r>
          </a:p>
          <a:p>
            <a:r>
              <a:rPr lang="en-US" dirty="0" err="1"/>
              <a:t>sudo</a:t>
            </a:r>
            <a:r>
              <a:rPr lang="en-US" dirty="0"/>
              <a:t> </a:t>
            </a:r>
            <a:r>
              <a:rPr lang="en-US" dirty="0" err="1"/>
              <a:t>adduser</a:t>
            </a:r>
            <a:r>
              <a:rPr lang="en-US" dirty="0"/>
              <a:t> &lt;username&gt;</a:t>
            </a:r>
          </a:p>
          <a:p>
            <a:endParaRPr lang="en-US" dirty="0"/>
          </a:p>
          <a:p>
            <a:pPr marL="0" indent="0">
              <a:buNone/>
            </a:pPr>
            <a:r>
              <a:rPr lang="en-US" dirty="0"/>
              <a:t>Add </a:t>
            </a:r>
            <a:r>
              <a:rPr lang="en-US" dirty="0" smtClean="0"/>
              <a:t>user to the </a:t>
            </a:r>
            <a:r>
              <a:rPr lang="en-US" dirty="0" err="1" smtClean="0"/>
              <a:t>sudo</a:t>
            </a:r>
            <a:r>
              <a:rPr lang="en-US" dirty="0" smtClean="0"/>
              <a:t> group:</a:t>
            </a:r>
            <a:endParaRPr lang="en-US" dirty="0"/>
          </a:p>
          <a:p>
            <a:r>
              <a:rPr lang="en-US" dirty="0" err="1"/>
              <a:t>sudo</a:t>
            </a:r>
            <a:r>
              <a:rPr lang="en-US" dirty="0"/>
              <a:t> </a:t>
            </a:r>
            <a:r>
              <a:rPr lang="en-US" dirty="0" err="1"/>
              <a:t>usermod</a:t>
            </a:r>
            <a:r>
              <a:rPr lang="en-US" dirty="0"/>
              <a:t> -</a:t>
            </a:r>
            <a:r>
              <a:rPr lang="en-US" dirty="0" err="1"/>
              <a:t>aG</a:t>
            </a:r>
            <a:r>
              <a:rPr lang="en-US" dirty="0"/>
              <a:t> </a:t>
            </a:r>
            <a:r>
              <a:rPr lang="en-US" dirty="0" err="1"/>
              <a:t>sudo</a:t>
            </a:r>
            <a:r>
              <a:rPr lang="en-US" dirty="0"/>
              <a:t> &lt;username&gt;</a:t>
            </a:r>
          </a:p>
          <a:p>
            <a:endParaRPr lang="en-US" dirty="0"/>
          </a:p>
          <a:p>
            <a:pPr marL="0" indent="0">
              <a:buNone/>
            </a:pPr>
            <a:r>
              <a:rPr lang="en-US" dirty="0"/>
              <a:t>Switch to another user:</a:t>
            </a:r>
          </a:p>
          <a:p>
            <a:r>
              <a:rPr lang="en-US" dirty="0" err="1"/>
              <a:t>su</a:t>
            </a:r>
            <a:r>
              <a:rPr lang="en-US" dirty="0"/>
              <a:t> - &lt;username&gt;</a:t>
            </a:r>
          </a:p>
          <a:p>
            <a:endParaRPr lang="en-US" dirty="0"/>
          </a:p>
          <a:p>
            <a:pPr marL="0" indent="0">
              <a:buNone/>
            </a:pPr>
            <a:r>
              <a:rPr lang="en-US" dirty="0"/>
              <a:t>Test </a:t>
            </a:r>
            <a:r>
              <a:rPr lang="en-US" dirty="0" err="1"/>
              <a:t>sudo</a:t>
            </a:r>
            <a:r>
              <a:rPr lang="en-US" dirty="0"/>
              <a:t> privileges:</a:t>
            </a:r>
          </a:p>
          <a:p>
            <a:r>
              <a:rPr lang="en-US" dirty="0" err="1"/>
              <a:t>sudo</a:t>
            </a:r>
            <a:r>
              <a:rPr lang="en-US" dirty="0"/>
              <a:t> </a:t>
            </a:r>
            <a:r>
              <a:rPr lang="en-US" dirty="0" err="1"/>
              <a:t>ls</a:t>
            </a:r>
            <a:r>
              <a:rPr lang="en-US" dirty="0"/>
              <a:t> -la /root - only a </a:t>
            </a:r>
            <a:r>
              <a:rPr lang="en-US" dirty="0" err="1"/>
              <a:t>superuser</a:t>
            </a:r>
            <a:r>
              <a:rPr lang="en-US" dirty="0"/>
              <a:t> can list the </a:t>
            </a:r>
            <a:r>
              <a:rPr lang="en-US" dirty="0" smtClean="0"/>
              <a:t>contents of </a:t>
            </a:r>
            <a:r>
              <a:rPr lang="en-US" dirty="0"/>
              <a:t>the root directory</a:t>
            </a:r>
          </a:p>
        </p:txBody>
      </p:sp>
      <p:sp>
        <p:nvSpPr>
          <p:cNvPr id="5" name="Slide Number Placeholder 4"/>
          <p:cNvSpPr>
            <a:spLocks noGrp="1"/>
          </p:cNvSpPr>
          <p:nvPr>
            <p:ph type="sldNum" sz="quarter" idx="12"/>
          </p:nvPr>
        </p:nvSpPr>
        <p:spPr/>
        <p:txBody>
          <a:bodyPr/>
          <a:lstStyle/>
          <a:p>
            <a:fld id="{48F63A3B-78C7-47BE-AE5E-E10140E04643}" type="slidenum">
              <a:rPr lang="en-US" smtClean="0"/>
              <a:t>24</a:t>
            </a:fld>
            <a:endParaRPr lang="en-US"/>
          </a:p>
        </p:txBody>
      </p:sp>
    </p:spTree>
    <p:extLst>
      <p:ext uri="{BB962C8B-B14F-4D97-AF65-F5344CB8AC3E}">
        <p14:creationId xmlns:p14="http://schemas.microsoft.com/office/powerpoint/2010/main" val="254123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STOP!</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Create a new server.  Name should be: ub2-yournickname.  Don't forget to set at least 1 public </a:t>
            </a:r>
            <a:r>
              <a:rPr lang="en-US" dirty="0" err="1"/>
              <a:t>ip</a:t>
            </a:r>
            <a:r>
              <a:rPr lang="en-US" dirty="0"/>
              <a:t> address.  Specs are default. OS is latest Ubuntu</a:t>
            </a:r>
            <a:r>
              <a:rPr lang="en-US" dirty="0" smtClean="0"/>
              <a:t>.</a:t>
            </a:r>
            <a:endParaRPr lang="en-US" dirty="0"/>
          </a:p>
          <a:p>
            <a:r>
              <a:rPr lang="en-US" dirty="0"/>
              <a:t>Once the server is up.  Change the password for user </a:t>
            </a:r>
            <a:r>
              <a:rPr lang="en-US" dirty="0" err="1"/>
              <a:t>ubuntu</a:t>
            </a:r>
            <a:r>
              <a:rPr lang="en-US" dirty="0"/>
              <a:t>. </a:t>
            </a:r>
          </a:p>
          <a:p>
            <a:r>
              <a:rPr lang="en-US" dirty="0"/>
              <a:t>Once done, install Apache2/</a:t>
            </a:r>
            <a:r>
              <a:rPr lang="en-US" dirty="0" err="1"/>
              <a:t>mySQL</a:t>
            </a:r>
            <a:r>
              <a:rPr lang="en-US" dirty="0"/>
              <a:t>/PHP and test </a:t>
            </a:r>
            <a:r>
              <a:rPr lang="en-US" dirty="0" smtClean="0"/>
              <a:t>if they </a:t>
            </a:r>
            <a:r>
              <a:rPr lang="en-US" dirty="0"/>
              <a:t>are working</a:t>
            </a:r>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25</a:t>
            </a:fld>
            <a:endParaRPr lang="en-US"/>
          </a:p>
        </p:txBody>
      </p:sp>
      <p:pic>
        <p:nvPicPr>
          <p:cNvPr id="5" name="Picture 4" descr="groupwork_icon_274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1697" y="859000"/>
            <a:ext cx="3638739" cy="2019500"/>
          </a:xfrm>
          <a:prstGeom prst="rect">
            <a:avLst/>
          </a:prstGeom>
        </p:spPr>
      </p:pic>
    </p:spTree>
    <p:extLst>
      <p:ext uri="{BB962C8B-B14F-4D97-AF65-F5344CB8AC3E}">
        <p14:creationId xmlns:p14="http://schemas.microsoft.com/office/powerpoint/2010/main" val="34690610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End of Day </a:t>
            </a:r>
            <a:r>
              <a:rPr lang="en-US" dirty="0" smtClean="0"/>
              <a:t>2</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26</a:t>
            </a:fld>
            <a:endParaRPr lang="en-US"/>
          </a:p>
        </p:txBody>
      </p:sp>
    </p:spTree>
    <p:extLst>
      <p:ext uri="{BB962C8B-B14F-4D97-AF65-F5344CB8AC3E}">
        <p14:creationId xmlns:p14="http://schemas.microsoft.com/office/powerpoint/2010/main" val="144188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names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6070263"/>
              </p:ext>
            </p:extLst>
          </p:nvPr>
        </p:nvGraphicFramePr>
        <p:xfrm>
          <a:off x="1219200" y="3200400"/>
          <a:ext cx="21939251" cy="5699760"/>
        </p:xfrm>
        <a:graphic>
          <a:graphicData uri="http://schemas.openxmlformats.org/drawingml/2006/table">
            <a:tbl>
              <a:tblPr firstRow="1" bandRow="1">
                <a:tableStyleId>{5C22544A-7EE6-4342-B048-85BDC9FD1C3A}</a:tableStyleId>
              </a:tblPr>
              <a:tblGrid>
                <a:gridCol w="3723259"/>
                <a:gridCol w="6391021"/>
                <a:gridCol w="2532864"/>
                <a:gridCol w="3672521"/>
                <a:gridCol w="5619586"/>
              </a:tblGrid>
              <a:tr h="370840">
                <a:tc>
                  <a:txBody>
                    <a:bodyPr/>
                    <a:lstStyle/>
                    <a:p>
                      <a:r>
                        <a:rPr lang="en-US" dirty="0" smtClean="0"/>
                        <a:t>Group</a:t>
                      </a:r>
                      <a:endParaRPr lang="en-US" dirty="0"/>
                    </a:p>
                  </a:txBody>
                  <a:tcPr/>
                </a:tc>
                <a:tc>
                  <a:txBody>
                    <a:bodyPr/>
                    <a:lstStyle/>
                    <a:p>
                      <a:r>
                        <a:rPr lang="en-US" dirty="0" smtClean="0"/>
                        <a:t>Gmail</a:t>
                      </a:r>
                      <a:endParaRPr lang="en-US" dirty="0"/>
                    </a:p>
                  </a:txBody>
                  <a:tcPr/>
                </a:tc>
                <a:tc>
                  <a:txBody>
                    <a:bodyPr/>
                    <a:lstStyle/>
                    <a:p>
                      <a:r>
                        <a:rPr lang="en-US" dirty="0" smtClean="0"/>
                        <a:t>Password</a:t>
                      </a:r>
                      <a:endParaRPr lang="en-US" dirty="0"/>
                    </a:p>
                  </a:txBody>
                  <a:tcPr/>
                </a:tc>
                <a:tc>
                  <a:txBody>
                    <a:bodyPr/>
                    <a:lstStyle/>
                    <a:p>
                      <a:r>
                        <a:rPr lang="en-US" dirty="0" err="1" smtClean="0"/>
                        <a:t>ePLDT</a:t>
                      </a:r>
                      <a:endParaRPr lang="en-US" dirty="0"/>
                    </a:p>
                  </a:txBody>
                  <a:tcPr/>
                </a:tc>
                <a:tc>
                  <a:txBody>
                    <a:bodyPr/>
                    <a:lstStyle/>
                    <a:p>
                      <a:r>
                        <a:rPr lang="en-US" dirty="0" smtClean="0"/>
                        <a:t>Password</a:t>
                      </a:r>
                      <a:endParaRPr lang="en-US" dirty="0"/>
                    </a:p>
                  </a:txBody>
                  <a:tcPr/>
                </a:tc>
              </a:tr>
              <a:tr h="370840">
                <a:tc>
                  <a:txBody>
                    <a:bodyPr/>
                    <a:lstStyle/>
                    <a:p>
                      <a:r>
                        <a:rPr lang="en-US" dirty="0" err="1" smtClean="0"/>
                        <a:t>Medz’s</a:t>
                      </a:r>
                      <a:r>
                        <a:rPr lang="en-US" dirty="0" smtClean="0"/>
                        <a:t> Angels</a:t>
                      </a:r>
                      <a:endParaRPr lang="en-US" dirty="0" smtClean="0"/>
                    </a:p>
                  </a:txBody>
                  <a:tcPr/>
                </a:tc>
                <a:tc>
                  <a:txBody>
                    <a:bodyPr/>
                    <a:lstStyle/>
                    <a:p>
                      <a:r>
                        <a:rPr lang="en-US" dirty="0" smtClean="0"/>
                        <a:t>sweepuser01@gmail.com</a:t>
                      </a:r>
                    </a:p>
                  </a:txBody>
                  <a:tcPr/>
                </a:tc>
                <a:tc>
                  <a:txBody>
                    <a:bodyPr/>
                    <a:lstStyle/>
                    <a:p>
                      <a:r>
                        <a:rPr lang="en-US" dirty="0" smtClean="0"/>
                        <a:t>Squid456</a:t>
                      </a:r>
                      <a:endParaRPr lang="en-US" dirty="0"/>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r>
                        <a:rPr lang="en-US" dirty="0" smtClean="0"/>
                        <a:t>sweepuser01</a:t>
                      </a:r>
                      <a:endParaRPr lang="en-US" dirty="0"/>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r>
                        <a:rPr lang="en-US" dirty="0" smtClean="0"/>
                        <a:t>CloudComputing01</a:t>
                      </a:r>
                    </a:p>
                    <a:p>
                      <a:endParaRPr lang="en-US" dirty="0"/>
                    </a:p>
                  </a:txBody>
                  <a:tcPr/>
                </a:tc>
              </a:tr>
              <a:tr h="370840">
                <a:tc>
                  <a:txBody>
                    <a:bodyPr/>
                    <a:lstStyle/>
                    <a:p>
                      <a:r>
                        <a:rPr lang="en-US" dirty="0" err="1" smtClean="0"/>
                        <a:t>Famileah</a:t>
                      </a:r>
                      <a:endParaRPr lang="en-US" dirty="0"/>
                    </a:p>
                  </a:txBody>
                  <a:tcPr/>
                </a:tc>
                <a:tc>
                  <a:txBody>
                    <a:bodyPr/>
                    <a:lstStyle/>
                    <a:p>
                      <a:r>
                        <a:rPr lang="en-US" dirty="0" smtClean="0"/>
                        <a:t>sweepuser02@gmail.com</a:t>
                      </a:r>
                      <a:endParaRPr lang="en-US" dirty="0"/>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r>
                        <a:rPr lang="en-US" dirty="0" smtClean="0"/>
                        <a:t>Squid456</a:t>
                      </a:r>
                    </a:p>
                    <a:p>
                      <a:endParaRPr lang="en-US" dirty="0"/>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r>
                        <a:rPr lang="en-US" dirty="0" smtClean="0"/>
                        <a:t>sweepuser02</a:t>
                      </a:r>
                    </a:p>
                    <a:p>
                      <a:pPr marL="0" marR="0" indent="0" algn="l" defTabSz="1088365"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r>
                        <a:rPr lang="en-US" dirty="0" smtClean="0"/>
                        <a:t>CloudComputing02</a:t>
                      </a:r>
                    </a:p>
                    <a:p>
                      <a:endParaRPr lang="en-US" dirty="0"/>
                    </a:p>
                  </a:txBody>
                  <a:tcPr/>
                </a:tc>
              </a:tr>
              <a:tr h="370840">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r>
                        <a:rPr lang="en-US" dirty="0" smtClean="0"/>
                        <a:t>Cloud and Furious 6</a:t>
                      </a:r>
                      <a:endParaRPr lang="en-US" dirty="0"/>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r>
                        <a:rPr lang="en-US" dirty="0" smtClean="0"/>
                        <a:t>sweepuser04@</a:t>
                      </a:r>
                      <a:r>
                        <a:rPr lang="en-US" dirty="0" smtClean="0"/>
                        <a:t>gmail.com</a:t>
                      </a:r>
                      <a:endParaRPr lang="en-US" dirty="0"/>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r>
                        <a:rPr lang="en-US" dirty="0" smtClean="0"/>
                        <a:t>Squid456</a:t>
                      </a:r>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r>
                        <a:rPr lang="en-US" dirty="0" smtClean="0"/>
                        <a:t>sweepuser04</a:t>
                      </a:r>
                      <a:endParaRPr lang="en-US" dirty="0" smtClean="0"/>
                    </a:p>
                    <a:p>
                      <a:pPr marL="0" marR="0" indent="0" algn="l" defTabSz="1088365"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r>
                        <a:rPr lang="en-US" dirty="0" smtClean="0"/>
                        <a:t>CloudComputing04</a:t>
                      </a:r>
                      <a:endParaRPr lang="en-US" dirty="0" smtClean="0"/>
                    </a:p>
                    <a:p>
                      <a:endParaRPr lang="en-US" dirty="0"/>
                    </a:p>
                  </a:txBody>
                  <a:tcPr/>
                </a:tc>
              </a:tr>
              <a:tr h="370840">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1088365"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48F63A3B-78C7-47BE-AE5E-E10140E04643}" type="slidenum">
              <a:rPr lang="en-US" smtClean="0"/>
              <a:t>3</a:t>
            </a:fld>
            <a:endParaRPr lang="en-US"/>
          </a:p>
        </p:txBody>
      </p:sp>
    </p:spTree>
    <p:extLst>
      <p:ext uri="{BB962C8B-B14F-4D97-AF65-F5344CB8AC3E}">
        <p14:creationId xmlns:p14="http://schemas.microsoft.com/office/powerpoint/2010/main" val="23920153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1999824"/>
              </p:ext>
            </p:extLst>
          </p:nvPr>
        </p:nvGraphicFramePr>
        <p:xfrm>
          <a:off x="1291766" y="478970"/>
          <a:ext cx="21939249" cy="12070080"/>
        </p:xfrm>
        <a:graphic>
          <a:graphicData uri="http://schemas.openxmlformats.org/drawingml/2006/table">
            <a:tbl>
              <a:tblPr firstRow="1" bandRow="1">
                <a:tableStyleId>{5C22544A-7EE6-4342-B048-85BDC9FD1C3A}</a:tableStyleId>
              </a:tblPr>
              <a:tblGrid>
                <a:gridCol w="7313083"/>
                <a:gridCol w="7313083"/>
                <a:gridCol w="7313083"/>
              </a:tblGrid>
              <a:tr h="370840">
                <a:tc>
                  <a:txBody>
                    <a:bodyPr/>
                    <a:lstStyle/>
                    <a:p>
                      <a:r>
                        <a:rPr lang="en-US" sz="3800" dirty="0" smtClean="0"/>
                        <a:t>Name</a:t>
                      </a:r>
                      <a:endParaRPr lang="en-US" sz="3800" dirty="0"/>
                    </a:p>
                  </a:txBody>
                  <a:tcPr/>
                </a:tc>
                <a:tc>
                  <a:txBody>
                    <a:bodyPr/>
                    <a:lstStyle/>
                    <a:p>
                      <a:r>
                        <a:rPr lang="en-US" sz="3800" dirty="0" err="1" smtClean="0"/>
                        <a:t>ePLDT</a:t>
                      </a:r>
                      <a:r>
                        <a:rPr lang="en-US" sz="3800" dirty="0" smtClean="0"/>
                        <a:t> </a:t>
                      </a:r>
                      <a:r>
                        <a:rPr lang="en-US" sz="3800" dirty="0" err="1" smtClean="0"/>
                        <a:t>UserName</a:t>
                      </a:r>
                      <a:endParaRPr lang="en-US" sz="3800" dirty="0"/>
                    </a:p>
                  </a:txBody>
                  <a:tcPr/>
                </a:tc>
                <a:tc>
                  <a:txBody>
                    <a:bodyPr/>
                    <a:lstStyle/>
                    <a:p>
                      <a:r>
                        <a:rPr lang="en-US" sz="3800" dirty="0" smtClean="0"/>
                        <a:t>Password</a:t>
                      </a:r>
                      <a:endParaRPr lang="en-US" sz="3800" dirty="0"/>
                    </a:p>
                  </a:txBody>
                  <a:tcPr/>
                </a:tc>
              </a:tr>
              <a:tr h="370840">
                <a:tc>
                  <a:txBody>
                    <a:bodyPr/>
                    <a:lstStyle/>
                    <a:p>
                      <a:r>
                        <a:rPr lang="en-US" sz="3800" dirty="0" err="1" smtClean="0"/>
                        <a:t>Russel</a:t>
                      </a:r>
                      <a:r>
                        <a:rPr lang="en-US" sz="3800" dirty="0" smtClean="0"/>
                        <a:t> </a:t>
                      </a:r>
                      <a:r>
                        <a:rPr lang="en-US" sz="3800" dirty="0" err="1" smtClean="0"/>
                        <a:t>Marron</a:t>
                      </a:r>
                      <a:endParaRPr lang="en-US" sz="3800" dirty="0"/>
                    </a:p>
                  </a:txBody>
                  <a:tcPr/>
                </a:tc>
                <a:tc>
                  <a:txBody>
                    <a:bodyPr/>
                    <a:lstStyle/>
                    <a:p>
                      <a:r>
                        <a:rPr lang="en-US" sz="3800" dirty="0" smtClean="0"/>
                        <a:t>baguio01</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err="1" smtClean="0"/>
                        <a:t>Annalyn</a:t>
                      </a:r>
                      <a:r>
                        <a:rPr lang="en-US" sz="3800" dirty="0" smtClean="0"/>
                        <a:t> </a:t>
                      </a:r>
                      <a:r>
                        <a:rPr lang="en-US" sz="3800" dirty="0" err="1" smtClean="0"/>
                        <a:t>Soria</a:t>
                      </a:r>
                      <a:endParaRPr lang="en-US" sz="3800" dirty="0"/>
                    </a:p>
                  </a:txBody>
                  <a:tcPr/>
                </a:tc>
                <a:tc>
                  <a:txBody>
                    <a:bodyPr/>
                    <a:lstStyle/>
                    <a:p>
                      <a:r>
                        <a:rPr lang="en-US" sz="3800" dirty="0" smtClean="0"/>
                        <a:t>baguio02</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smtClean="0"/>
                        <a:t>Lolita </a:t>
                      </a:r>
                      <a:r>
                        <a:rPr lang="en-US" sz="3800" dirty="0" err="1" smtClean="0"/>
                        <a:t>Narag</a:t>
                      </a:r>
                      <a:endParaRPr lang="en-US" sz="3800" dirty="0"/>
                    </a:p>
                  </a:txBody>
                  <a:tcPr/>
                </a:tc>
                <a:tc>
                  <a:txBody>
                    <a:bodyPr/>
                    <a:lstStyle/>
                    <a:p>
                      <a:r>
                        <a:rPr lang="en-US" sz="3800" dirty="0" smtClean="0"/>
                        <a:t>baguio03</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err="1" smtClean="0"/>
                        <a:t>Jazzreal</a:t>
                      </a:r>
                      <a:r>
                        <a:rPr lang="en-US" sz="3800" dirty="0" smtClean="0"/>
                        <a:t> Gonzales</a:t>
                      </a:r>
                      <a:endParaRPr lang="en-US" sz="3800" dirty="0"/>
                    </a:p>
                  </a:txBody>
                  <a:tcPr/>
                </a:tc>
                <a:tc>
                  <a:txBody>
                    <a:bodyPr/>
                    <a:lstStyle/>
                    <a:p>
                      <a:r>
                        <a:rPr lang="en-US" sz="3800" dirty="0" smtClean="0"/>
                        <a:t>baguio04</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smtClean="0"/>
                        <a:t>Nadine </a:t>
                      </a:r>
                      <a:r>
                        <a:rPr lang="en-US" sz="3800" dirty="0" err="1" smtClean="0"/>
                        <a:t>Dizon</a:t>
                      </a:r>
                      <a:endParaRPr lang="en-US" sz="3800" dirty="0"/>
                    </a:p>
                  </a:txBody>
                  <a:tcPr/>
                </a:tc>
                <a:tc>
                  <a:txBody>
                    <a:bodyPr/>
                    <a:lstStyle/>
                    <a:p>
                      <a:r>
                        <a:rPr lang="en-US" sz="3800" dirty="0" smtClean="0"/>
                        <a:t>baguio05</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smtClean="0"/>
                        <a:t>Leonardo Abaya</a:t>
                      </a:r>
                      <a:endParaRPr lang="en-US" sz="3800" dirty="0"/>
                    </a:p>
                  </a:txBody>
                  <a:tcPr/>
                </a:tc>
                <a:tc>
                  <a:txBody>
                    <a:bodyPr/>
                    <a:lstStyle/>
                    <a:p>
                      <a:r>
                        <a:rPr lang="en-US" sz="3800" dirty="0" smtClean="0"/>
                        <a:t>baguio06</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smtClean="0"/>
                        <a:t>Leah </a:t>
                      </a:r>
                      <a:r>
                        <a:rPr lang="en-US" sz="3800" dirty="0" err="1" smtClean="0"/>
                        <a:t>Talusig</a:t>
                      </a:r>
                      <a:endParaRPr lang="en-US" sz="3800" dirty="0"/>
                    </a:p>
                  </a:txBody>
                  <a:tcPr/>
                </a:tc>
                <a:tc>
                  <a:txBody>
                    <a:bodyPr/>
                    <a:lstStyle/>
                    <a:p>
                      <a:r>
                        <a:rPr lang="en-US" sz="3800" dirty="0" smtClean="0"/>
                        <a:t>baguio07</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smtClean="0"/>
                        <a:t>Demy Gabriel</a:t>
                      </a:r>
                      <a:endParaRPr lang="en-US" sz="3800" dirty="0"/>
                    </a:p>
                  </a:txBody>
                  <a:tcPr/>
                </a:tc>
                <a:tc>
                  <a:txBody>
                    <a:bodyPr/>
                    <a:lstStyle/>
                    <a:p>
                      <a:r>
                        <a:rPr lang="en-US" sz="3800" dirty="0" smtClean="0"/>
                        <a:t>baguio08</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err="1" smtClean="0"/>
                        <a:t>Medz</a:t>
                      </a:r>
                      <a:r>
                        <a:rPr lang="en-US" sz="3800" baseline="0" dirty="0" smtClean="0"/>
                        <a:t> </a:t>
                      </a:r>
                      <a:r>
                        <a:rPr lang="en-US" sz="3800" baseline="0" dirty="0" err="1" smtClean="0"/>
                        <a:t>Abarientos</a:t>
                      </a:r>
                      <a:endParaRPr lang="en-US" sz="3800" dirty="0"/>
                    </a:p>
                  </a:txBody>
                  <a:tcPr/>
                </a:tc>
                <a:tc>
                  <a:txBody>
                    <a:bodyPr/>
                    <a:lstStyle/>
                    <a:p>
                      <a:r>
                        <a:rPr lang="en-US" sz="3800" dirty="0" smtClean="0"/>
                        <a:t>baguio09</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smtClean="0"/>
                        <a:t>Marissa</a:t>
                      </a:r>
                      <a:r>
                        <a:rPr lang="en-US" sz="3800" baseline="0" dirty="0" smtClean="0"/>
                        <a:t> P. </a:t>
                      </a:r>
                      <a:r>
                        <a:rPr lang="en-US" sz="3800" baseline="0" dirty="0" err="1" smtClean="0"/>
                        <a:t>Perdon</a:t>
                      </a:r>
                      <a:endParaRPr lang="en-US" sz="3800" dirty="0"/>
                    </a:p>
                  </a:txBody>
                  <a:tcPr/>
                </a:tc>
                <a:tc>
                  <a:txBody>
                    <a:bodyPr/>
                    <a:lstStyle/>
                    <a:p>
                      <a:r>
                        <a:rPr lang="en-US" sz="3800" dirty="0" smtClean="0"/>
                        <a:t>baguio10</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smtClean="0"/>
                        <a:t>Monique A. </a:t>
                      </a:r>
                      <a:r>
                        <a:rPr lang="en-US" sz="3800" dirty="0" err="1" smtClean="0"/>
                        <a:t>Riambon</a:t>
                      </a:r>
                      <a:endParaRPr lang="en-US" sz="3800" dirty="0"/>
                    </a:p>
                  </a:txBody>
                  <a:tcPr/>
                </a:tc>
                <a:tc>
                  <a:txBody>
                    <a:bodyPr/>
                    <a:lstStyle/>
                    <a:p>
                      <a:r>
                        <a:rPr lang="en-US" sz="3800" dirty="0" smtClean="0"/>
                        <a:t>baguio11</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err="1" smtClean="0"/>
                        <a:t>Nihal</a:t>
                      </a:r>
                      <a:r>
                        <a:rPr lang="en-US" sz="3800" dirty="0" smtClean="0"/>
                        <a:t> </a:t>
                      </a:r>
                      <a:r>
                        <a:rPr lang="en-US" sz="3800" dirty="0" err="1" smtClean="0"/>
                        <a:t>Fanhan</a:t>
                      </a:r>
                      <a:endParaRPr lang="en-US" sz="3800" dirty="0"/>
                    </a:p>
                  </a:txBody>
                  <a:tcPr/>
                </a:tc>
                <a:tc>
                  <a:txBody>
                    <a:bodyPr/>
                    <a:lstStyle/>
                    <a:p>
                      <a:r>
                        <a:rPr lang="en-US" sz="3800" dirty="0" smtClean="0"/>
                        <a:t>baguio12</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err="1" smtClean="0"/>
                        <a:t>Kennith</a:t>
                      </a:r>
                      <a:r>
                        <a:rPr lang="en-US" sz="3800" dirty="0" smtClean="0"/>
                        <a:t> </a:t>
                      </a:r>
                      <a:r>
                        <a:rPr lang="en-US" sz="3800" dirty="0" err="1" smtClean="0"/>
                        <a:t>Gaong</a:t>
                      </a:r>
                      <a:endParaRPr lang="en-US" sz="3800" dirty="0"/>
                    </a:p>
                  </a:txBody>
                  <a:tcPr/>
                </a:tc>
                <a:tc>
                  <a:txBody>
                    <a:bodyPr/>
                    <a:lstStyle/>
                    <a:p>
                      <a:r>
                        <a:rPr lang="en-US" sz="3800" dirty="0" smtClean="0"/>
                        <a:t>baguio13</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err="1" smtClean="0"/>
                        <a:t>Leomar</a:t>
                      </a:r>
                      <a:r>
                        <a:rPr lang="en-US" sz="3800" dirty="0" smtClean="0"/>
                        <a:t> </a:t>
                      </a:r>
                      <a:r>
                        <a:rPr lang="en-US" sz="3800" dirty="0" err="1" smtClean="0"/>
                        <a:t>Maggan</a:t>
                      </a:r>
                      <a:endParaRPr lang="en-US" sz="3800" dirty="0"/>
                    </a:p>
                  </a:txBody>
                  <a:tcPr/>
                </a:tc>
                <a:tc>
                  <a:txBody>
                    <a:bodyPr/>
                    <a:lstStyle/>
                    <a:p>
                      <a:r>
                        <a:rPr lang="en-US" sz="3800" dirty="0" smtClean="0"/>
                        <a:t>baguio14</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err="1" smtClean="0"/>
                        <a:t>Milma</a:t>
                      </a:r>
                      <a:r>
                        <a:rPr lang="en-US" sz="3800" baseline="0" dirty="0" smtClean="0"/>
                        <a:t> Domingo</a:t>
                      </a:r>
                      <a:endParaRPr lang="en-US" sz="3800" dirty="0"/>
                    </a:p>
                  </a:txBody>
                  <a:tcPr/>
                </a:tc>
                <a:tc>
                  <a:txBody>
                    <a:bodyPr/>
                    <a:lstStyle/>
                    <a:p>
                      <a:r>
                        <a:rPr lang="en-US" sz="3800" dirty="0" smtClean="0"/>
                        <a:t>baguio15</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smtClean="0"/>
                        <a:t>Vanessa Vallejo</a:t>
                      </a:r>
                      <a:endParaRPr lang="en-US" sz="3800" dirty="0"/>
                    </a:p>
                  </a:txBody>
                  <a:tcPr/>
                </a:tc>
                <a:tc>
                  <a:txBody>
                    <a:bodyPr/>
                    <a:lstStyle/>
                    <a:p>
                      <a:r>
                        <a:rPr lang="en-US" sz="3800" dirty="0" smtClean="0"/>
                        <a:t>baguio16</a:t>
                      </a:r>
                      <a:endParaRPr lang="en-US" sz="3800" dirty="0"/>
                    </a:p>
                  </a:txBody>
                  <a:tcPr/>
                </a:tc>
                <a:tc>
                  <a:txBody>
                    <a:bodyPr/>
                    <a:lstStyle/>
                    <a:p>
                      <a:r>
                        <a:rPr lang="en-US" sz="3800" dirty="0" smtClean="0"/>
                        <a:t>CloudNine99</a:t>
                      </a:r>
                      <a:endParaRPr lang="en-US" sz="3800" dirty="0"/>
                    </a:p>
                  </a:txBody>
                  <a:tcPr/>
                </a:tc>
              </a:tr>
              <a:tr h="370840">
                <a:tc>
                  <a:txBody>
                    <a:bodyPr/>
                    <a:lstStyle/>
                    <a:p>
                      <a:r>
                        <a:rPr lang="en-US" sz="3800" dirty="0" smtClean="0"/>
                        <a:t>Grace Cruz</a:t>
                      </a:r>
                      <a:endParaRPr lang="en-US" sz="3800" dirty="0"/>
                    </a:p>
                  </a:txBody>
                  <a:tcPr/>
                </a:tc>
                <a:tc>
                  <a:txBody>
                    <a:bodyPr/>
                    <a:lstStyle/>
                    <a:p>
                      <a:r>
                        <a:rPr lang="en-US" sz="3800" dirty="0" smtClean="0"/>
                        <a:t>baguio17</a:t>
                      </a:r>
                      <a:endParaRPr lang="en-US" sz="3800" dirty="0"/>
                    </a:p>
                  </a:txBody>
                  <a:tcPr/>
                </a:tc>
                <a:tc>
                  <a:txBody>
                    <a:bodyPr/>
                    <a:lstStyle/>
                    <a:p>
                      <a:r>
                        <a:rPr lang="en-US" sz="3800" dirty="0" smtClean="0"/>
                        <a:t>CloudNine99</a:t>
                      </a:r>
                      <a:endParaRPr lang="en-US" sz="3800" dirty="0"/>
                    </a:p>
                  </a:txBody>
                  <a:tcPr/>
                </a:tc>
              </a:tr>
            </a:tbl>
          </a:graphicData>
        </a:graphic>
      </p:graphicFrame>
      <p:sp>
        <p:nvSpPr>
          <p:cNvPr id="4" name="Slide Number Placeholder 3"/>
          <p:cNvSpPr>
            <a:spLocks noGrp="1"/>
          </p:cNvSpPr>
          <p:nvPr>
            <p:ph type="sldNum" sz="quarter" idx="12"/>
          </p:nvPr>
        </p:nvSpPr>
        <p:spPr/>
        <p:txBody>
          <a:bodyPr/>
          <a:lstStyle/>
          <a:p>
            <a:fld id="{48F63A3B-78C7-47BE-AE5E-E10140E04643}" type="slidenum">
              <a:rPr lang="en-US" smtClean="0"/>
              <a:t>4</a:t>
            </a:fld>
            <a:endParaRPr lang="en-US"/>
          </a:p>
        </p:txBody>
      </p:sp>
    </p:spTree>
    <p:extLst>
      <p:ext uri="{BB962C8B-B14F-4D97-AF65-F5344CB8AC3E}">
        <p14:creationId xmlns:p14="http://schemas.microsoft.com/office/powerpoint/2010/main" val="5043763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Server</a:t>
            </a:r>
            <a:endParaRPr lang="en-US" dirty="0"/>
          </a:p>
        </p:txBody>
      </p:sp>
      <p:pic>
        <p:nvPicPr>
          <p:cNvPr id="5" name="Content Placeholder 4" descr="Screen Shot 2018-04-05 at 11.24.15 PM.png"/>
          <p:cNvPicPr>
            <a:picLocks noGrp="1" noChangeAspect="1"/>
          </p:cNvPicPr>
          <p:nvPr>
            <p:ph idx="1"/>
          </p:nvPr>
        </p:nvPicPr>
        <p:blipFill>
          <a:blip r:embed="rId2">
            <a:extLst>
              <a:ext uri="{28A0092B-C50C-407E-A947-70E740481C1C}">
                <a14:useLocalDpi xmlns:a14="http://schemas.microsoft.com/office/drawing/2010/main" val="0"/>
              </a:ext>
            </a:extLst>
          </a:blip>
          <a:srcRect l="-14724" r="-14724"/>
          <a:stretch>
            <a:fillRect/>
          </a:stretch>
        </p:blipFill>
        <p:spPr/>
      </p:pic>
      <p:sp>
        <p:nvSpPr>
          <p:cNvPr id="4" name="Slide Number Placeholder 3"/>
          <p:cNvSpPr>
            <a:spLocks noGrp="1"/>
          </p:cNvSpPr>
          <p:nvPr>
            <p:ph type="sldNum" sz="quarter" idx="12"/>
          </p:nvPr>
        </p:nvSpPr>
        <p:spPr/>
        <p:txBody>
          <a:bodyPr/>
          <a:lstStyle/>
          <a:p>
            <a:fld id="{48F63A3B-78C7-47BE-AE5E-E10140E04643}" type="slidenum">
              <a:rPr lang="en-US" smtClean="0"/>
              <a:t>5</a:t>
            </a:fld>
            <a:endParaRPr lang="en-US"/>
          </a:p>
        </p:txBody>
      </p:sp>
      <p:sp>
        <p:nvSpPr>
          <p:cNvPr id="6" name="Rounded Rectangle 5"/>
          <p:cNvSpPr/>
          <p:nvPr/>
        </p:nvSpPr>
        <p:spPr>
          <a:xfrm>
            <a:off x="4805169" y="11257674"/>
            <a:ext cx="3397940" cy="926699"/>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4701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Server</a:t>
            </a:r>
            <a:endParaRPr lang="en-US" dirty="0"/>
          </a:p>
        </p:txBody>
      </p:sp>
      <p:pic>
        <p:nvPicPr>
          <p:cNvPr id="5" name="Content Placeholder 4" descr="Screen Shot 2018-04-05 at 11.25.41 PM.png"/>
          <p:cNvPicPr>
            <a:picLocks noGrp="1" noChangeAspect="1"/>
          </p:cNvPicPr>
          <p:nvPr>
            <p:ph idx="1"/>
          </p:nvPr>
        </p:nvPicPr>
        <p:blipFill>
          <a:blip r:embed="rId2">
            <a:extLst>
              <a:ext uri="{28A0092B-C50C-407E-A947-70E740481C1C}">
                <a14:useLocalDpi xmlns:a14="http://schemas.microsoft.com/office/drawing/2010/main" val="0"/>
              </a:ext>
            </a:extLst>
          </a:blip>
          <a:srcRect l="-70824" r="-70824"/>
          <a:stretch>
            <a:fillRect/>
          </a:stretch>
        </p:blipFill>
        <p:spPr/>
      </p:pic>
      <p:sp>
        <p:nvSpPr>
          <p:cNvPr id="4" name="Slide Number Placeholder 3"/>
          <p:cNvSpPr>
            <a:spLocks noGrp="1"/>
          </p:cNvSpPr>
          <p:nvPr>
            <p:ph type="sldNum" sz="quarter" idx="12"/>
          </p:nvPr>
        </p:nvSpPr>
        <p:spPr/>
        <p:txBody>
          <a:bodyPr/>
          <a:lstStyle/>
          <a:p>
            <a:fld id="{48F63A3B-78C7-47BE-AE5E-E10140E04643}" type="slidenum">
              <a:rPr lang="en-US" smtClean="0"/>
              <a:t>6</a:t>
            </a:fld>
            <a:endParaRPr lang="en-US"/>
          </a:p>
        </p:txBody>
      </p:sp>
    </p:spTree>
    <p:extLst>
      <p:ext uri="{BB962C8B-B14F-4D97-AF65-F5344CB8AC3E}">
        <p14:creationId xmlns:p14="http://schemas.microsoft.com/office/powerpoint/2010/main" val="32195689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STOP</a:t>
            </a:r>
            <a:r>
              <a:rPr lang="en-US" dirty="0" smtClean="0">
                <a:solidFill>
                  <a:srgbClr val="FF0000"/>
                </a:solidFill>
              </a:rPr>
              <a:t>! Practice!</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Logi</a:t>
            </a:r>
            <a:r>
              <a:rPr lang="en-US" dirty="0" smtClean="0"/>
              <a:t>n to the </a:t>
            </a:r>
            <a:r>
              <a:rPr lang="en-US" dirty="0" err="1" smtClean="0"/>
              <a:t>ePLDT</a:t>
            </a:r>
            <a:r>
              <a:rPr lang="en-US" dirty="0" smtClean="0"/>
              <a:t> cloud panel using your own account</a:t>
            </a:r>
            <a:endParaRPr lang="en-US" dirty="0" smtClean="0"/>
          </a:p>
          <a:p>
            <a:r>
              <a:rPr lang="en-US" dirty="0" smtClean="0"/>
              <a:t>Create a server (name it as </a:t>
            </a:r>
            <a:r>
              <a:rPr lang="en-US" dirty="0" err="1" smtClean="0"/>
              <a:t>ub-yournickname</a:t>
            </a:r>
            <a:r>
              <a:rPr lang="en-US" dirty="0" smtClean="0"/>
              <a:t>) with the bare minimum requirements.  It should also be a Linux server using the latest Ubuntu version available</a:t>
            </a:r>
            <a:endParaRPr lang="en-US" dirty="0" smtClean="0"/>
          </a:p>
          <a:p>
            <a:r>
              <a:rPr lang="en-US" dirty="0" smtClean="0"/>
              <a:t>Once the server has been successfully created and is running open a command window and ping it’s IP address</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7</a:t>
            </a:fld>
            <a:endParaRPr lang="en-US"/>
          </a:p>
        </p:txBody>
      </p:sp>
      <p:pic>
        <p:nvPicPr>
          <p:cNvPr id="5" name="Picture 4" descr="groupwork_icon_274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8345" y="824677"/>
            <a:ext cx="3638739" cy="2019500"/>
          </a:xfrm>
          <a:prstGeom prst="rect">
            <a:avLst/>
          </a:prstGeom>
        </p:spPr>
      </p:pic>
    </p:spTree>
    <p:extLst>
      <p:ext uri="{BB962C8B-B14F-4D97-AF65-F5344CB8AC3E}">
        <p14:creationId xmlns:p14="http://schemas.microsoft.com/office/powerpoint/2010/main" val="12571785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the Server</a:t>
            </a:r>
            <a:endParaRPr lang="en-US" dirty="0"/>
          </a:p>
        </p:txBody>
      </p:sp>
      <p:pic>
        <p:nvPicPr>
          <p:cNvPr id="5" name="Content Placeholder 4" descr="Screen Shot 2018-04-05 at 11.26.55 PM.png"/>
          <p:cNvPicPr>
            <a:picLocks noGrp="1" noChangeAspect="1"/>
          </p:cNvPicPr>
          <p:nvPr>
            <p:ph idx="1"/>
          </p:nvPr>
        </p:nvPicPr>
        <p:blipFill>
          <a:blip r:embed="rId2">
            <a:extLst>
              <a:ext uri="{28A0092B-C50C-407E-A947-70E740481C1C}">
                <a14:useLocalDpi xmlns:a14="http://schemas.microsoft.com/office/drawing/2010/main" val="0"/>
              </a:ext>
            </a:extLst>
          </a:blip>
          <a:srcRect l="-286" r="-286"/>
          <a:stretch>
            <a:fillRect/>
          </a:stretch>
        </p:blipFill>
        <p:spPr/>
      </p:pic>
      <p:sp>
        <p:nvSpPr>
          <p:cNvPr id="4" name="Slide Number Placeholder 3"/>
          <p:cNvSpPr>
            <a:spLocks noGrp="1"/>
          </p:cNvSpPr>
          <p:nvPr>
            <p:ph type="sldNum" sz="quarter" idx="12"/>
          </p:nvPr>
        </p:nvSpPr>
        <p:spPr/>
        <p:txBody>
          <a:bodyPr/>
          <a:lstStyle/>
          <a:p>
            <a:fld id="{48F63A3B-78C7-47BE-AE5E-E10140E04643}" type="slidenum">
              <a:rPr lang="en-US" smtClean="0"/>
              <a:t>8</a:t>
            </a:fld>
            <a:endParaRPr lang="en-US"/>
          </a:p>
        </p:txBody>
      </p:sp>
    </p:spTree>
    <p:extLst>
      <p:ext uri="{BB962C8B-B14F-4D97-AF65-F5344CB8AC3E}">
        <p14:creationId xmlns:p14="http://schemas.microsoft.com/office/powerpoint/2010/main" val="18800206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the Server</a:t>
            </a:r>
            <a:endParaRPr lang="en-US" dirty="0"/>
          </a:p>
        </p:txBody>
      </p:sp>
      <p:pic>
        <p:nvPicPr>
          <p:cNvPr id="5" name="Content Placeholder 4" descr="Screen Shot 2018-04-05 at 11.31.56 PM.png"/>
          <p:cNvPicPr>
            <a:picLocks noGrp="1" noChangeAspect="1"/>
          </p:cNvPicPr>
          <p:nvPr>
            <p:ph idx="1"/>
          </p:nvPr>
        </p:nvPicPr>
        <p:blipFill>
          <a:blip r:embed="rId2">
            <a:extLst>
              <a:ext uri="{28A0092B-C50C-407E-A947-70E740481C1C}">
                <a14:useLocalDpi xmlns:a14="http://schemas.microsoft.com/office/drawing/2010/main" val="0"/>
              </a:ext>
            </a:extLst>
          </a:blip>
          <a:srcRect l="-36677" r="-36677"/>
          <a:stretch>
            <a:fillRect/>
          </a:stretch>
        </p:blipFill>
        <p:spPr/>
      </p:pic>
      <p:sp>
        <p:nvSpPr>
          <p:cNvPr id="4" name="Slide Number Placeholder 3"/>
          <p:cNvSpPr>
            <a:spLocks noGrp="1"/>
          </p:cNvSpPr>
          <p:nvPr>
            <p:ph type="sldNum" sz="quarter" idx="12"/>
          </p:nvPr>
        </p:nvSpPr>
        <p:spPr/>
        <p:txBody>
          <a:bodyPr/>
          <a:lstStyle/>
          <a:p>
            <a:fld id="{48F63A3B-78C7-47BE-AE5E-E10140E04643}" type="slidenum">
              <a:rPr lang="en-US" smtClean="0"/>
              <a:t>9</a:t>
            </a:fld>
            <a:endParaRPr lang="en-US"/>
          </a:p>
        </p:txBody>
      </p:sp>
    </p:spTree>
    <p:extLst>
      <p:ext uri="{BB962C8B-B14F-4D97-AF65-F5344CB8AC3E}">
        <p14:creationId xmlns:p14="http://schemas.microsoft.com/office/powerpoint/2010/main" val="1403817477"/>
      </p:ext>
    </p:extLst>
  </p:cSld>
  <p:clrMapOvr>
    <a:masterClrMapping/>
  </p:clrMapOvr>
</p:sld>
</file>

<file path=ppt/theme/theme1.xml><?xml version="1.0" encoding="utf-8"?>
<a:theme xmlns:a="http://schemas.openxmlformats.org/drawingml/2006/main" name="1_Office Theme">
  <a:themeElements>
    <a:clrScheme name="ePLDT One">
      <a:dk1>
        <a:srgbClr val="7E7E7E"/>
      </a:dk1>
      <a:lt1>
        <a:sysClr val="window" lastClr="FFFFFF"/>
      </a:lt1>
      <a:dk2>
        <a:srgbClr val="888888"/>
      </a:dk2>
      <a:lt2>
        <a:srgbClr val="FFFFFF"/>
      </a:lt2>
      <a:accent1>
        <a:srgbClr val="D21311"/>
      </a:accent1>
      <a:accent2>
        <a:srgbClr val="F11A5E"/>
      </a:accent2>
      <a:accent3>
        <a:srgbClr val="FF7E00"/>
      </a:accent3>
      <a:accent4>
        <a:srgbClr val="0183B8"/>
      </a:accent4>
      <a:accent5>
        <a:srgbClr val="85C91D"/>
      </a:accent5>
      <a:accent6>
        <a:srgbClr val="FEE100"/>
      </a:accent6>
      <a:hlink>
        <a:srgbClr val="8F34CF"/>
      </a:hlink>
      <a:folHlink>
        <a:srgbClr val="FFC0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a16ba3d-382d-4711-a939-8e7f1044e09e">
      <UserInfo>
        <DisplayName>Carrera, Arlon D.</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786806052FE44A9A411B835FABDD31" ma:contentTypeVersion="4" ma:contentTypeDescription="Create a new document." ma:contentTypeScope="" ma:versionID="19da2a571f63431ce9aa6e0a3f0b06a6">
  <xsd:schema xmlns:xsd="http://www.w3.org/2001/XMLSchema" xmlns:xs="http://www.w3.org/2001/XMLSchema" xmlns:p="http://schemas.microsoft.com/office/2006/metadata/properties" xmlns:ns2="8a16ba3d-382d-4711-a939-8e7f1044e09e" xmlns:ns3="52da0f9c-4a07-42ad-a0ec-edcec3693278" targetNamespace="http://schemas.microsoft.com/office/2006/metadata/properties" ma:root="true" ma:fieldsID="61bf3fffbc9c8f2addf1fbcca2045a58" ns2:_="" ns3:_="">
    <xsd:import namespace="8a16ba3d-382d-4711-a939-8e7f1044e09e"/>
    <xsd:import namespace="52da0f9c-4a07-42ad-a0ec-edcec36932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6ba3d-382d-4711-a939-8e7f1044e0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da0f9c-4a07-42ad-a0ec-edcec369327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34C25B-E312-4904-ABC3-D62197C53B07}">
  <ds:schemaRefs>
    <ds:schemaRef ds:uri="http://schemas.microsoft.com/sharepoint/v3/contenttype/forms"/>
  </ds:schemaRefs>
</ds:datastoreItem>
</file>

<file path=customXml/itemProps2.xml><?xml version="1.0" encoding="utf-8"?>
<ds:datastoreItem xmlns:ds="http://schemas.openxmlformats.org/officeDocument/2006/customXml" ds:itemID="{DA699288-8689-4A70-BC04-ED3C0AEFB665}">
  <ds:schemaRefs>
    <ds:schemaRef ds:uri="http://purl.org/dc/elements/1.1/"/>
    <ds:schemaRef ds:uri="25b964ed-0430-4cfb-919b-e8653d6e9475"/>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 ds:uri="8a16ba3d-382d-4711-a939-8e7f1044e09e"/>
  </ds:schemaRefs>
</ds:datastoreItem>
</file>

<file path=customXml/itemProps3.xml><?xml version="1.0" encoding="utf-8"?>
<ds:datastoreItem xmlns:ds="http://schemas.openxmlformats.org/officeDocument/2006/customXml" ds:itemID="{2712C64A-C454-4ECC-89E1-FFB065E99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16ba3d-382d-4711-a939-8e7f1044e09e"/>
    <ds:schemaRef ds:uri="52da0f9c-4a07-42ad-a0ec-edcec36932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14960</TotalTime>
  <Words>1014</Words>
  <Application>Microsoft Macintosh PowerPoint</Application>
  <PresentationFormat>Custom</PresentationFormat>
  <Paragraphs>193</Paragraphs>
  <Slides>26</Slides>
  <Notes>9</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1_Office Theme</vt:lpstr>
      <vt:lpstr>Office Theme</vt:lpstr>
      <vt:lpstr>Cloud Computing Basics</vt:lpstr>
      <vt:lpstr>ePLDT Cloud Login</vt:lpstr>
      <vt:lpstr>User names</vt:lpstr>
      <vt:lpstr>PowerPoint Presentation</vt:lpstr>
      <vt:lpstr>Create a New Server</vt:lpstr>
      <vt:lpstr>Create a New Server</vt:lpstr>
      <vt:lpstr>STOP! Practice!</vt:lpstr>
      <vt:lpstr>Manage the Server</vt:lpstr>
      <vt:lpstr>Manage the Server</vt:lpstr>
      <vt:lpstr>Working with the Server (Built in Console)</vt:lpstr>
      <vt:lpstr>Change password for Root account</vt:lpstr>
      <vt:lpstr>Add another user</vt:lpstr>
      <vt:lpstr>Logout </vt:lpstr>
      <vt:lpstr>Commands so far</vt:lpstr>
      <vt:lpstr>Working with the Server (SSH Client)</vt:lpstr>
      <vt:lpstr>Please download PuTTY for Windows</vt:lpstr>
      <vt:lpstr>Windows SSH Client</vt:lpstr>
      <vt:lpstr>SSH</vt:lpstr>
      <vt:lpstr>Typical uses of the SSH protocol</vt:lpstr>
      <vt:lpstr>How does the SSH protocol work</vt:lpstr>
      <vt:lpstr>SSH provides strong encryption and integrity protection</vt:lpstr>
      <vt:lpstr>Commands so far</vt:lpstr>
      <vt:lpstr>Test PHP install on your virtual server</vt:lpstr>
      <vt:lpstr>Add a user with sudo privileges</vt:lpstr>
      <vt:lpstr>STOP!</vt:lpstr>
      <vt:lpstr>End of Day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ePLDT Cloud Team 2018 Business Plan</dc:title>
  <cp:lastModifiedBy>Ronald Ramos</cp:lastModifiedBy>
  <cp:revision>103</cp:revision>
  <dcterms:modified xsi:type="dcterms:W3CDTF">2018-04-06T06:44:47Z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0x010100D8786806052FE44A9A411B835FABDD31</vt:lpwstr>
  </property>
</Properties>
</file>