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media/image15.jpg" ContentType="image/png"/>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5" r:id="rId4"/>
    <p:sldMasterId id="2147484038" r:id="rId5"/>
  </p:sldMasterIdLst>
  <p:notesMasterIdLst>
    <p:notesMasterId r:id="rId33"/>
  </p:notesMasterIdLst>
  <p:handoutMasterIdLst>
    <p:handoutMasterId r:id="rId34"/>
  </p:handoutMasterIdLst>
  <p:sldIdLst>
    <p:sldId id="1485" r:id="rId6"/>
    <p:sldId id="1558" r:id="rId7"/>
    <p:sldId id="1535" r:id="rId8"/>
    <p:sldId id="1549" r:id="rId9"/>
    <p:sldId id="1537" r:id="rId10"/>
    <p:sldId id="1538" r:id="rId11"/>
    <p:sldId id="1550" r:id="rId12"/>
    <p:sldId id="1559" r:id="rId13"/>
    <p:sldId id="1539" r:id="rId14"/>
    <p:sldId id="1540" r:id="rId15"/>
    <p:sldId id="1541" r:id="rId16"/>
    <p:sldId id="1551" r:id="rId17"/>
    <p:sldId id="1552" r:id="rId18"/>
    <p:sldId id="1553" r:id="rId19"/>
    <p:sldId id="1554" r:id="rId20"/>
    <p:sldId id="1542" r:id="rId21"/>
    <p:sldId id="1548" r:id="rId22"/>
    <p:sldId id="1543" r:id="rId23"/>
    <p:sldId id="1544" r:id="rId24"/>
    <p:sldId id="1545" r:id="rId25"/>
    <p:sldId id="1546" r:id="rId26"/>
    <p:sldId id="1547" r:id="rId27"/>
    <p:sldId id="1555" r:id="rId28"/>
    <p:sldId id="1556" r:id="rId29"/>
    <p:sldId id="1557" r:id="rId30"/>
    <p:sldId id="1533" r:id="rId31"/>
    <p:sldId id="1534" r:id="rId32"/>
  </p:sldIdLst>
  <p:sldSz cx="24377650" cy="13716000"/>
  <p:notesSz cx="6858000" cy="9144000"/>
  <p:defaultTextStyle>
    <a:defPPr>
      <a:defRPr lang="en-US"/>
    </a:defPPr>
    <a:lvl1pPr marL="0" algn="l" defTabSz="1826696" rtl="0" eaLnBrk="1" latinLnBrk="0" hangingPunct="1">
      <a:defRPr sz="3600" kern="1200">
        <a:solidFill>
          <a:schemeClr val="tx1"/>
        </a:solidFill>
        <a:latin typeface="+mn-lt"/>
        <a:ea typeface="+mn-ea"/>
        <a:cs typeface="+mn-cs"/>
      </a:defRPr>
    </a:lvl1pPr>
    <a:lvl2pPr marL="913348" algn="l" defTabSz="1826696" rtl="0" eaLnBrk="1" latinLnBrk="0" hangingPunct="1">
      <a:defRPr sz="3600" kern="1200">
        <a:solidFill>
          <a:schemeClr val="tx1"/>
        </a:solidFill>
        <a:latin typeface="+mn-lt"/>
        <a:ea typeface="+mn-ea"/>
        <a:cs typeface="+mn-cs"/>
      </a:defRPr>
    </a:lvl2pPr>
    <a:lvl3pPr marL="1826696" algn="l" defTabSz="1826696" rtl="0" eaLnBrk="1" latinLnBrk="0" hangingPunct="1">
      <a:defRPr sz="3600" kern="1200">
        <a:solidFill>
          <a:schemeClr val="tx1"/>
        </a:solidFill>
        <a:latin typeface="+mn-lt"/>
        <a:ea typeface="+mn-ea"/>
        <a:cs typeface="+mn-cs"/>
      </a:defRPr>
    </a:lvl3pPr>
    <a:lvl4pPr marL="2740044" algn="l" defTabSz="1826696" rtl="0" eaLnBrk="1" latinLnBrk="0" hangingPunct="1">
      <a:defRPr sz="3600" kern="1200">
        <a:solidFill>
          <a:schemeClr val="tx1"/>
        </a:solidFill>
        <a:latin typeface="+mn-lt"/>
        <a:ea typeface="+mn-ea"/>
        <a:cs typeface="+mn-cs"/>
      </a:defRPr>
    </a:lvl4pPr>
    <a:lvl5pPr marL="3653394" algn="l" defTabSz="1826696" rtl="0" eaLnBrk="1" latinLnBrk="0" hangingPunct="1">
      <a:defRPr sz="3600" kern="1200">
        <a:solidFill>
          <a:schemeClr val="tx1"/>
        </a:solidFill>
        <a:latin typeface="+mn-lt"/>
        <a:ea typeface="+mn-ea"/>
        <a:cs typeface="+mn-cs"/>
      </a:defRPr>
    </a:lvl5pPr>
    <a:lvl6pPr marL="4566744" algn="l" defTabSz="1826696" rtl="0" eaLnBrk="1" latinLnBrk="0" hangingPunct="1">
      <a:defRPr sz="3600" kern="1200">
        <a:solidFill>
          <a:schemeClr val="tx1"/>
        </a:solidFill>
        <a:latin typeface="+mn-lt"/>
        <a:ea typeface="+mn-ea"/>
        <a:cs typeface="+mn-cs"/>
      </a:defRPr>
    </a:lvl6pPr>
    <a:lvl7pPr marL="5480094" algn="l" defTabSz="1826696" rtl="0" eaLnBrk="1" latinLnBrk="0" hangingPunct="1">
      <a:defRPr sz="3600" kern="1200">
        <a:solidFill>
          <a:schemeClr val="tx1"/>
        </a:solidFill>
        <a:latin typeface="+mn-lt"/>
        <a:ea typeface="+mn-ea"/>
        <a:cs typeface="+mn-cs"/>
      </a:defRPr>
    </a:lvl7pPr>
    <a:lvl8pPr marL="6393445" algn="l" defTabSz="1826696" rtl="0" eaLnBrk="1" latinLnBrk="0" hangingPunct="1">
      <a:defRPr sz="3600" kern="1200">
        <a:solidFill>
          <a:schemeClr val="tx1"/>
        </a:solidFill>
        <a:latin typeface="+mn-lt"/>
        <a:ea typeface="+mn-ea"/>
        <a:cs typeface="+mn-cs"/>
      </a:defRPr>
    </a:lvl8pPr>
    <a:lvl9pPr marL="7306792" algn="l" defTabSz="1826696" rtl="0" eaLnBrk="1" latinLnBrk="0" hangingPunct="1">
      <a:defRPr sz="36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CB1DB8D-4E84-B847-AF00-E234A6B01554}">
          <p14:sldIdLst>
            <p14:sldId id="1485"/>
            <p14:sldId id="1558"/>
            <p14:sldId id="1535"/>
            <p14:sldId id="1549"/>
            <p14:sldId id="1537"/>
            <p14:sldId id="1538"/>
            <p14:sldId id="1550"/>
            <p14:sldId id="1559"/>
            <p14:sldId id="1539"/>
            <p14:sldId id="1540"/>
            <p14:sldId id="1541"/>
            <p14:sldId id="1551"/>
            <p14:sldId id="1552"/>
            <p14:sldId id="1553"/>
            <p14:sldId id="1554"/>
            <p14:sldId id="1542"/>
            <p14:sldId id="1548"/>
            <p14:sldId id="1543"/>
            <p14:sldId id="1544"/>
            <p14:sldId id="1545"/>
            <p14:sldId id="1546"/>
            <p14:sldId id="1547"/>
            <p14:sldId id="1555"/>
            <p14:sldId id="1556"/>
            <p14:sldId id="1557"/>
            <p14:sldId id="1533"/>
            <p14:sldId id="1534"/>
          </p14:sldIdLst>
        </p14:section>
      </p14:sectionLst>
    </p:ext>
    <p:ext uri="{EFAFB233-063F-42B5-8137-9DF3F51BA10A}">
      <p15:sldGuideLst xmlns:p15="http://schemas.microsoft.com/office/powerpoint/2012/main">
        <p15:guide id="1" orient="horz" pos="4479" userDrawn="1">
          <p15:clr>
            <a:srgbClr val="A4A3A4"/>
          </p15:clr>
        </p15:guide>
        <p15:guide id="2" pos="7701" userDrawn="1">
          <p15:clr>
            <a:srgbClr val="A4A3A4"/>
          </p15:clr>
        </p15:guide>
        <p15:guide id="3" orient="horz" pos="4480">
          <p15:clr>
            <a:srgbClr val="A4A3A4"/>
          </p15:clr>
        </p15:guide>
        <p15:guide id="4" pos="7702">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646"/>
    <a:srgbClr val="FFFFFF"/>
    <a:srgbClr val="000000"/>
    <a:srgbClr val="909090"/>
    <a:srgbClr val="B5B5B5"/>
    <a:srgbClr val="D0D1D1"/>
    <a:srgbClr val="333333"/>
    <a:srgbClr val="0083BA"/>
    <a:srgbClr val="9029D2"/>
    <a:srgbClr val="D50E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61"/>
    <p:restoredTop sz="71489" autoAdjust="0"/>
  </p:normalViewPr>
  <p:slideViewPr>
    <p:cSldViewPr snapToGrid="0">
      <p:cViewPr varScale="1">
        <p:scale>
          <a:sx n="43" d="100"/>
          <a:sy n="43" d="100"/>
        </p:scale>
        <p:origin x="296" y="232"/>
      </p:cViewPr>
      <p:guideLst>
        <p:guide orient="horz" pos="4479"/>
        <p:guide pos="7701"/>
        <p:guide orient="horz" pos="4480"/>
        <p:guide pos="7702"/>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844B75-9EBB-4B54-98BF-D709BE302E42}" type="doc">
      <dgm:prSet loTypeId="urn:microsoft.com/office/officeart/2005/8/layout/hierarchy1" loCatId="hierarchy" qsTypeId="urn:microsoft.com/office/officeart/2005/8/quickstyle/simple1" qsCatId="simple" csTypeId="urn:microsoft.com/office/officeart/2005/8/colors/accent0_3" csCatId="mainScheme"/>
      <dgm:spPr/>
      <dgm:t>
        <a:bodyPr/>
        <a:lstStyle/>
        <a:p>
          <a:endParaRPr lang="en-US"/>
        </a:p>
      </dgm:t>
    </dgm:pt>
    <dgm:pt modelId="{98EF1C25-B988-497A-981C-2AE5C922929A}">
      <dgm:prSet/>
      <dgm:spPr/>
      <dgm:t>
        <a:bodyPr/>
        <a:lstStyle/>
        <a:p>
          <a:r>
            <a:rPr lang="en-US"/>
            <a:t>Login using the Ubuntu account</a:t>
          </a:r>
        </a:p>
      </dgm:t>
    </dgm:pt>
    <dgm:pt modelId="{DC96F1EB-669A-436D-9832-F7495BB64F75}" type="parTrans" cxnId="{A9D4F1C3-1A85-4AFF-A7AB-506969949F7E}">
      <dgm:prSet/>
      <dgm:spPr/>
      <dgm:t>
        <a:bodyPr/>
        <a:lstStyle/>
        <a:p>
          <a:endParaRPr lang="en-US"/>
        </a:p>
      </dgm:t>
    </dgm:pt>
    <dgm:pt modelId="{C5B48205-245C-4AA0-8B35-BA2154F02A1E}" type="sibTrans" cxnId="{A9D4F1C3-1A85-4AFF-A7AB-506969949F7E}">
      <dgm:prSet/>
      <dgm:spPr/>
      <dgm:t>
        <a:bodyPr/>
        <a:lstStyle/>
        <a:p>
          <a:endParaRPr lang="en-US"/>
        </a:p>
      </dgm:t>
    </dgm:pt>
    <dgm:pt modelId="{609D8DDE-D5F0-4264-9BE2-D570AC3B6656}">
      <dgm:prSet/>
      <dgm:spPr/>
      <dgm:t>
        <a:bodyPr/>
        <a:lstStyle/>
        <a:p>
          <a:r>
            <a:rPr lang="en-US"/>
            <a:t>At the console prompt type: </a:t>
          </a:r>
          <a:r>
            <a:rPr lang="en-US" b="1"/>
            <a:t>passwd</a:t>
          </a:r>
          <a:endParaRPr lang="en-US"/>
        </a:p>
      </dgm:t>
    </dgm:pt>
    <dgm:pt modelId="{931C0557-E0E1-442B-AE7C-CFC9870230A0}" type="parTrans" cxnId="{542B9661-EB1B-4C27-BC41-FECB1ACC682C}">
      <dgm:prSet/>
      <dgm:spPr/>
      <dgm:t>
        <a:bodyPr/>
        <a:lstStyle/>
        <a:p>
          <a:endParaRPr lang="en-US"/>
        </a:p>
      </dgm:t>
    </dgm:pt>
    <dgm:pt modelId="{6FB03934-0484-4587-9792-F4F86725457E}" type="sibTrans" cxnId="{542B9661-EB1B-4C27-BC41-FECB1ACC682C}">
      <dgm:prSet/>
      <dgm:spPr/>
      <dgm:t>
        <a:bodyPr/>
        <a:lstStyle/>
        <a:p>
          <a:endParaRPr lang="en-US"/>
        </a:p>
      </dgm:t>
    </dgm:pt>
    <dgm:pt modelId="{5716A8C8-00D0-A14E-8B79-15D0D4545C4F}" type="pres">
      <dgm:prSet presAssocID="{5B844B75-9EBB-4B54-98BF-D709BE302E42}" presName="hierChild1" presStyleCnt="0">
        <dgm:presLayoutVars>
          <dgm:chPref val="1"/>
          <dgm:dir/>
          <dgm:animOne val="branch"/>
          <dgm:animLvl val="lvl"/>
          <dgm:resizeHandles/>
        </dgm:presLayoutVars>
      </dgm:prSet>
      <dgm:spPr/>
    </dgm:pt>
    <dgm:pt modelId="{63D1505D-54A7-444D-80F3-E68B3C3FB0C6}" type="pres">
      <dgm:prSet presAssocID="{98EF1C25-B988-497A-981C-2AE5C922929A}" presName="hierRoot1" presStyleCnt="0"/>
      <dgm:spPr/>
    </dgm:pt>
    <dgm:pt modelId="{AF38B322-0721-714B-9092-F8FB45FD2159}" type="pres">
      <dgm:prSet presAssocID="{98EF1C25-B988-497A-981C-2AE5C922929A}" presName="composite" presStyleCnt="0"/>
      <dgm:spPr/>
    </dgm:pt>
    <dgm:pt modelId="{081A2F48-05B7-1940-988E-6A6BB4DCC15F}" type="pres">
      <dgm:prSet presAssocID="{98EF1C25-B988-497A-981C-2AE5C922929A}" presName="background" presStyleLbl="node0" presStyleIdx="0" presStyleCnt="2"/>
      <dgm:spPr/>
    </dgm:pt>
    <dgm:pt modelId="{53BAB57A-7595-554B-8830-15B8CE3D578A}" type="pres">
      <dgm:prSet presAssocID="{98EF1C25-B988-497A-981C-2AE5C922929A}" presName="text" presStyleLbl="fgAcc0" presStyleIdx="0" presStyleCnt="2">
        <dgm:presLayoutVars>
          <dgm:chPref val="3"/>
        </dgm:presLayoutVars>
      </dgm:prSet>
      <dgm:spPr/>
    </dgm:pt>
    <dgm:pt modelId="{CFE0AEC2-1675-024D-8B35-27D4AB2E65CC}" type="pres">
      <dgm:prSet presAssocID="{98EF1C25-B988-497A-981C-2AE5C922929A}" presName="hierChild2" presStyleCnt="0"/>
      <dgm:spPr/>
    </dgm:pt>
    <dgm:pt modelId="{F6DC7DBC-DDC1-394B-AD25-0A12EBAA5F97}" type="pres">
      <dgm:prSet presAssocID="{609D8DDE-D5F0-4264-9BE2-D570AC3B6656}" presName="hierRoot1" presStyleCnt="0"/>
      <dgm:spPr/>
    </dgm:pt>
    <dgm:pt modelId="{5A2EC74A-B09D-554E-BD67-82C8CF9F01A4}" type="pres">
      <dgm:prSet presAssocID="{609D8DDE-D5F0-4264-9BE2-D570AC3B6656}" presName="composite" presStyleCnt="0"/>
      <dgm:spPr/>
    </dgm:pt>
    <dgm:pt modelId="{B89D9576-5CAE-924E-B4AC-444CC1317223}" type="pres">
      <dgm:prSet presAssocID="{609D8DDE-D5F0-4264-9BE2-D570AC3B6656}" presName="background" presStyleLbl="node0" presStyleIdx="1" presStyleCnt="2"/>
      <dgm:spPr/>
    </dgm:pt>
    <dgm:pt modelId="{A1882BE9-DCE4-2A46-9BA1-EB2DF099C0F9}" type="pres">
      <dgm:prSet presAssocID="{609D8DDE-D5F0-4264-9BE2-D570AC3B6656}" presName="text" presStyleLbl="fgAcc0" presStyleIdx="1" presStyleCnt="2">
        <dgm:presLayoutVars>
          <dgm:chPref val="3"/>
        </dgm:presLayoutVars>
      </dgm:prSet>
      <dgm:spPr/>
    </dgm:pt>
    <dgm:pt modelId="{37A7D4B9-0EDE-FC43-9A77-553C66B4275D}" type="pres">
      <dgm:prSet presAssocID="{609D8DDE-D5F0-4264-9BE2-D570AC3B6656}" presName="hierChild2" presStyleCnt="0"/>
      <dgm:spPr/>
    </dgm:pt>
  </dgm:ptLst>
  <dgm:cxnLst>
    <dgm:cxn modelId="{07083D0F-BF30-F64D-A4D3-DF8D81538324}" type="presOf" srcId="{609D8DDE-D5F0-4264-9BE2-D570AC3B6656}" destId="{A1882BE9-DCE4-2A46-9BA1-EB2DF099C0F9}" srcOrd="0" destOrd="0" presId="urn:microsoft.com/office/officeart/2005/8/layout/hierarchy1"/>
    <dgm:cxn modelId="{542B9661-EB1B-4C27-BC41-FECB1ACC682C}" srcId="{5B844B75-9EBB-4B54-98BF-D709BE302E42}" destId="{609D8DDE-D5F0-4264-9BE2-D570AC3B6656}" srcOrd="1" destOrd="0" parTransId="{931C0557-E0E1-442B-AE7C-CFC9870230A0}" sibTransId="{6FB03934-0484-4587-9792-F4F86725457E}"/>
    <dgm:cxn modelId="{397B8078-7243-C34C-B220-40BCFA5862A0}" type="presOf" srcId="{5B844B75-9EBB-4B54-98BF-D709BE302E42}" destId="{5716A8C8-00D0-A14E-8B79-15D0D4545C4F}" srcOrd="0" destOrd="0" presId="urn:microsoft.com/office/officeart/2005/8/layout/hierarchy1"/>
    <dgm:cxn modelId="{2F76FE93-D879-B24E-B190-A15BE50AE722}" type="presOf" srcId="{98EF1C25-B988-497A-981C-2AE5C922929A}" destId="{53BAB57A-7595-554B-8830-15B8CE3D578A}" srcOrd="0" destOrd="0" presId="urn:microsoft.com/office/officeart/2005/8/layout/hierarchy1"/>
    <dgm:cxn modelId="{A9D4F1C3-1A85-4AFF-A7AB-506969949F7E}" srcId="{5B844B75-9EBB-4B54-98BF-D709BE302E42}" destId="{98EF1C25-B988-497A-981C-2AE5C922929A}" srcOrd="0" destOrd="0" parTransId="{DC96F1EB-669A-436D-9832-F7495BB64F75}" sibTransId="{C5B48205-245C-4AA0-8B35-BA2154F02A1E}"/>
    <dgm:cxn modelId="{EE1EB28F-B30A-CA43-B886-3D653B880289}" type="presParOf" srcId="{5716A8C8-00D0-A14E-8B79-15D0D4545C4F}" destId="{63D1505D-54A7-444D-80F3-E68B3C3FB0C6}" srcOrd="0" destOrd="0" presId="urn:microsoft.com/office/officeart/2005/8/layout/hierarchy1"/>
    <dgm:cxn modelId="{255C1A26-E3FC-9245-B691-6DEC5DCD4AF3}" type="presParOf" srcId="{63D1505D-54A7-444D-80F3-E68B3C3FB0C6}" destId="{AF38B322-0721-714B-9092-F8FB45FD2159}" srcOrd="0" destOrd="0" presId="urn:microsoft.com/office/officeart/2005/8/layout/hierarchy1"/>
    <dgm:cxn modelId="{21173BC4-C9A8-5C4B-A317-C114025A1C16}" type="presParOf" srcId="{AF38B322-0721-714B-9092-F8FB45FD2159}" destId="{081A2F48-05B7-1940-988E-6A6BB4DCC15F}" srcOrd="0" destOrd="0" presId="urn:microsoft.com/office/officeart/2005/8/layout/hierarchy1"/>
    <dgm:cxn modelId="{4E356BA8-1844-6C4F-B1CD-6D4F78783D08}" type="presParOf" srcId="{AF38B322-0721-714B-9092-F8FB45FD2159}" destId="{53BAB57A-7595-554B-8830-15B8CE3D578A}" srcOrd="1" destOrd="0" presId="urn:microsoft.com/office/officeart/2005/8/layout/hierarchy1"/>
    <dgm:cxn modelId="{73AA26FF-97B3-4C4A-88E3-F6F134C75A9D}" type="presParOf" srcId="{63D1505D-54A7-444D-80F3-E68B3C3FB0C6}" destId="{CFE0AEC2-1675-024D-8B35-27D4AB2E65CC}" srcOrd="1" destOrd="0" presId="urn:microsoft.com/office/officeart/2005/8/layout/hierarchy1"/>
    <dgm:cxn modelId="{5234C14F-D0B7-C640-A684-61AB5B8D06F8}" type="presParOf" srcId="{5716A8C8-00D0-A14E-8B79-15D0D4545C4F}" destId="{F6DC7DBC-DDC1-394B-AD25-0A12EBAA5F97}" srcOrd="1" destOrd="0" presId="urn:microsoft.com/office/officeart/2005/8/layout/hierarchy1"/>
    <dgm:cxn modelId="{EF34F618-6514-4047-91A6-D3F1431FC1A5}" type="presParOf" srcId="{F6DC7DBC-DDC1-394B-AD25-0A12EBAA5F97}" destId="{5A2EC74A-B09D-554E-BD67-82C8CF9F01A4}" srcOrd="0" destOrd="0" presId="urn:microsoft.com/office/officeart/2005/8/layout/hierarchy1"/>
    <dgm:cxn modelId="{65F4AC42-FA27-234A-BCAD-F6FA2C8A7397}" type="presParOf" srcId="{5A2EC74A-B09D-554E-BD67-82C8CF9F01A4}" destId="{B89D9576-5CAE-924E-B4AC-444CC1317223}" srcOrd="0" destOrd="0" presId="urn:microsoft.com/office/officeart/2005/8/layout/hierarchy1"/>
    <dgm:cxn modelId="{2E1DAFF4-6D63-8E47-A180-6222459266CA}" type="presParOf" srcId="{5A2EC74A-B09D-554E-BD67-82C8CF9F01A4}" destId="{A1882BE9-DCE4-2A46-9BA1-EB2DF099C0F9}" srcOrd="1" destOrd="0" presId="urn:microsoft.com/office/officeart/2005/8/layout/hierarchy1"/>
    <dgm:cxn modelId="{C0792693-8BD7-0145-8FD8-7E62BC6F6428}" type="presParOf" srcId="{F6DC7DBC-DDC1-394B-AD25-0A12EBAA5F97}" destId="{37A7D4B9-0EDE-FC43-9A77-553C66B4275D}"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A5A7EA-3C76-41A2-AC1F-A9CAF897D454}"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67068E77-349B-4788-AB4A-7E4E91574D07}">
      <dgm:prSet/>
      <dgm:spPr/>
      <dgm:t>
        <a:bodyPr/>
        <a:lstStyle/>
        <a:p>
          <a:r>
            <a:rPr lang="en-US"/>
            <a:t>At the console prompt issue the command:</a:t>
          </a:r>
          <a:br>
            <a:rPr lang="en-US"/>
          </a:br>
          <a:r>
            <a:rPr lang="en-US"/>
            <a:t>sudo adduser &lt;nameofuser&gt;</a:t>
          </a:r>
        </a:p>
      </dgm:t>
    </dgm:pt>
    <dgm:pt modelId="{2E85FEB0-BD88-41D0-83BB-720B2E233DBB}" type="parTrans" cxnId="{CE10FDCC-92EB-4AF2-899B-FF70F032904E}">
      <dgm:prSet/>
      <dgm:spPr/>
      <dgm:t>
        <a:bodyPr/>
        <a:lstStyle/>
        <a:p>
          <a:endParaRPr lang="en-US"/>
        </a:p>
      </dgm:t>
    </dgm:pt>
    <dgm:pt modelId="{65F1785A-06FD-4557-9CFB-79D94E2E310A}" type="sibTrans" cxnId="{CE10FDCC-92EB-4AF2-899B-FF70F032904E}">
      <dgm:prSet/>
      <dgm:spPr/>
      <dgm:t>
        <a:bodyPr/>
        <a:lstStyle/>
        <a:p>
          <a:endParaRPr lang="en-US"/>
        </a:p>
      </dgm:t>
    </dgm:pt>
    <dgm:pt modelId="{988226FF-C96C-4AA1-B226-CB0F430B890F}">
      <dgm:prSet/>
      <dgm:spPr/>
      <dgm:t>
        <a:bodyPr/>
        <a:lstStyle/>
        <a:p>
          <a:r>
            <a:rPr lang="en-US"/>
            <a:t>You will be prompted to enter the password for the new user as well as a few extra pieces of information</a:t>
          </a:r>
        </a:p>
      </dgm:t>
    </dgm:pt>
    <dgm:pt modelId="{B735985E-2B62-4E0F-ACBB-F2C5A4B645BF}" type="parTrans" cxnId="{FC2B1767-672A-4108-A15E-0BD6F22FFA02}">
      <dgm:prSet/>
      <dgm:spPr/>
      <dgm:t>
        <a:bodyPr/>
        <a:lstStyle/>
        <a:p>
          <a:endParaRPr lang="en-US"/>
        </a:p>
      </dgm:t>
    </dgm:pt>
    <dgm:pt modelId="{474D9018-E114-4A45-BD43-6A4C169BB6BD}" type="sibTrans" cxnId="{FC2B1767-672A-4108-A15E-0BD6F22FFA02}">
      <dgm:prSet/>
      <dgm:spPr/>
      <dgm:t>
        <a:bodyPr/>
        <a:lstStyle/>
        <a:p>
          <a:endParaRPr lang="en-US"/>
        </a:p>
      </dgm:t>
    </dgm:pt>
    <dgm:pt modelId="{AC89393A-C633-A640-B1E9-C07F059D1E24}" type="pres">
      <dgm:prSet presAssocID="{29A5A7EA-3C76-41A2-AC1F-A9CAF897D454}" presName="hierChild1" presStyleCnt="0">
        <dgm:presLayoutVars>
          <dgm:chPref val="1"/>
          <dgm:dir/>
          <dgm:animOne val="branch"/>
          <dgm:animLvl val="lvl"/>
          <dgm:resizeHandles/>
        </dgm:presLayoutVars>
      </dgm:prSet>
      <dgm:spPr/>
    </dgm:pt>
    <dgm:pt modelId="{84C5443E-CE55-4F41-B0DE-F3C6E27E7A9F}" type="pres">
      <dgm:prSet presAssocID="{67068E77-349B-4788-AB4A-7E4E91574D07}" presName="hierRoot1" presStyleCnt="0"/>
      <dgm:spPr/>
    </dgm:pt>
    <dgm:pt modelId="{9687F45C-C0FA-1C4C-8B23-8928B37025DD}" type="pres">
      <dgm:prSet presAssocID="{67068E77-349B-4788-AB4A-7E4E91574D07}" presName="composite" presStyleCnt="0"/>
      <dgm:spPr/>
    </dgm:pt>
    <dgm:pt modelId="{D690E827-3DE8-4549-8F12-071087EFA0C1}" type="pres">
      <dgm:prSet presAssocID="{67068E77-349B-4788-AB4A-7E4E91574D07}" presName="background" presStyleLbl="node0" presStyleIdx="0" presStyleCnt="2"/>
      <dgm:spPr/>
    </dgm:pt>
    <dgm:pt modelId="{FC163453-DE2B-1C42-9CCA-5A64A28A7EBA}" type="pres">
      <dgm:prSet presAssocID="{67068E77-349B-4788-AB4A-7E4E91574D07}" presName="text" presStyleLbl="fgAcc0" presStyleIdx="0" presStyleCnt="2">
        <dgm:presLayoutVars>
          <dgm:chPref val="3"/>
        </dgm:presLayoutVars>
      </dgm:prSet>
      <dgm:spPr/>
    </dgm:pt>
    <dgm:pt modelId="{51C3F3CD-B994-E24C-B474-45DE98D62074}" type="pres">
      <dgm:prSet presAssocID="{67068E77-349B-4788-AB4A-7E4E91574D07}" presName="hierChild2" presStyleCnt="0"/>
      <dgm:spPr/>
    </dgm:pt>
    <dgm:pt modelId="{4DD8D602-6E87-4144-91C7-C629B0664F69}" type="pres">
      <dgm:prSet presAssocID="{988226FF-C96C-4AA1-B226-CB0F430B890F}" presName="hierRoot1" presStyleCnt="0"/>
      <dgm:spPr/>
    </dgm:pt>
    <dgm:pt modelId="{2599116C-1245-2D40-9C2C-A3FFD3F815F6}" type="pres">
      <dgm:prSet presAssocID="{988226FF-C96C-4AA1-B226-CB0F430B890F}" presName="composite" presStyleCnt="0"/>
      <dgm:spPr/>
    </dgm:pt>
    <dgm:pt modelId="{F40D4191-CB79-774D-A477-F0A38657A2DA}" type="pres">
      <dgm:prSet presAssocID="{988226FF-C96C-4AA1-B226-CB0F430B890F}" presName="background" presStyleLbl="node0" presStyleIdx="1" presStyleCnt="2"/>
      <dgm:spPr/>
    </dgm:pt>
    <dgm:pt modelId="{A8F155E2-D141-644C-A1A2-42B42C29A0EE}" type="pres">
      <dgm:prSet presAssocID="{988226FF-C96C-4AA1-B226-CB0F430B890F}" presName="text" presStyleLbl="fgAcc0" presStyleIdx="1" presStyleCnt="2">
        <dgm:presLayoutVars>
          <dgm:chPref val="3"/>
        </dgm:presLayoutVars>
      </dgm:prSet>
      <dgm:spPr/>
    </dgm:pt>
    <dgm:pt modelId="{8A9F43DD-F182-254C-A277-E26B0B2917CC}" type="pres">
      <dgm:prSet presAssocID="{988226FF-C96C-4AA1-B226-CB0F430B890F}" presName="hierChild2" presStyleCnt="0"/>
      <dgm:spPr/>
    </dgm:pt>
  </dgm:ptLst>
  <dgm:cxnLst>
    <dgm:cxn modelId="{FC2B1767-672A-4108-A15E-0BD6F22FFA02}" srcId="{29A5A7EA-3C76-41A2-AC1F-A9CAF897D454}" destId="{988226FF-C96C-4AA1-B226-CB0F430B890F}" srcOrd="1" destOrd="0" parTransId="{B735985E-2B62-4E0F-ACBB-F2C5A4B645BF}" sibTransId="{474D9018-E114-4A45-BD43-6A4C169BB6BD}"/>
    <dgm:cxn modelId="{DE2E356B-4A6D-D144-8176-D13E82049724}" type="presOf" srcId="{988226FF-C96C-4AA1-B226-CB0F430B890F}" destId="{A8F155E2-D141-644C-A1A2-42B42C29A0EE}" srcOrd="0" destOrd="0" presId="urn:microsoft.com/office/officeart/2005/8/layout/hierarchy1"/>
    <dgm:cxn modelId="{FB0EDF95-0C28-8347-9826-3F04351FBB96}" type="presOf" srcId="{67068E77-349B-4788-AB4A-7E4E91574D07}" destId="{FC163453-DE2B-1C42-9CCA-5A64A28A7EBA}" srcOrd="0" destOrd="0" presId="urn:microsoft.com/office/officeart/2005/8/layout/hierarchy1"/>
    <dgm:cxn modelId="{CE10FDCC-92EB-4AF2-899B-FF70F032904E}" srcId="{29A5A7EA-3C76-41A2-AC1F-A9CAF897D454}" destId="{67068E77-349B-4788-AB4A-7E4E91574D07}" srcOrd="0" destOrd="0" parTransId="{2E85FEB0-BD88-41D0-83BB-720B2E233DBB}" sibTransId="{65F1785A-06FD-4557-9CFB-79D94E2E310A}"/>
    <dgm:cxn modelId="{7D6D23DD-47BE-3846-AC7F-E6AC240FF355}" type="presOf" srcId="{29A5A7EA-3C76-41A2-AC1F-A9CAF897D454}" destId="{AC89393A-C633-A640-B1E9-C07F059D1E24}" srcOrd="0" destOrd="0" presId="urn:microsoft.com/office/officeart/2005/8/layout/hierarchy1"/>
    <dgm:cxn modelId="{86038467-392F-214C-8B9E-C0B73AEEE929}" type="presParOf" srcId="{AC89393A-C633-A640-B1E9-C07F059D1E24}" destId="{84C5443E-CE55-4F41-B0DE-F3C6E27E7A9F}" srcOrd="0" destOrd="0" presId="urn:microsoft.com/office/officeart/2005/8/layout/hierarchy1"/>
    <dgm:cxn modelId="{E76326C0-9B87-D44E-94D1-998A659CAC1A}" type="presParOf" srcId="{84C5443E-CE55-4F41-B0DE-F3C6E27E7A9F}" destId="{9687F45C-C0FA-1C4C-8B23-8928B37025DD}" srcOrd="0" destOrd="0" presId="urn:microsoft.com/office/officeart/2005/8/layout/hierarchy1"/>
    <dgm:cxn modelId="{C49A24A0-1A96-1143-A941-0D50AE7641B8}" type="presParOf" srcId="{9687F45C-C0FA-1C4C-8B23-8928B37025DD}" destId="{D690E827-3DE8-4549-8F12-071087EFA0C1}" srcOrd="0" destOrd="0" presId="urn:microsoft.com/office/officeart/2005/8/layout/hierarchy1"/>
    <dgm:cxn modelId="{71EBDB1A-66DA-404D-A5BA-B43E687297C8}" type="presParOf" srcId="{9687F45C-C0FA-1C4C-8B23-8928B37025DD}" destId="{FC163453-DE2B-1C42-9CCA-5A64A28A7EBA}" srcOrd="1" destOrd="0" presId="urn:microsoft.com/office/officeart/2005/8/layout/hierarchy1"/>
    <dgm:cxn modelId="{3533E96B-A185-AA4B-AF03-A647C9D45EA1}" type="presParOf" srcId="{84C5443E-CE55-4F41-B0DE-F3C6E27E7A9F}" destId="{51C3F3CD-B994-E24C-B474-45DE98D62074}" srcOrd="1" destOrd="0" presId="urn:microsoft.com/office/officeart/2005/8/layout/hierarchy1"/>
    <dgm:cxn modelId="{335D695D-0EB1-504F-940B-1FDD0A6BE0D0}" type="presParOf" srcId="{AC89393A-C633-A640-B1E9-C07F059D1E24}" destId="{4DD8D602-6E87-4144-91C7-C629B0664F69}" srcOrd="1" destOrd="0" presId="urn:microsoft.com/office/officeart/2005/8/layout/hierarchy1"/>
    <dgm:cxn modelId="{E693622B-1EB1-8749-9083-27B93B974516}" type="presParOf" srcId="{4DD8D602-6E87-4144-91C7-C629B0664F69}" destId="{2599116C-1245-2D40-9C2C-A3FFD3F815F6}" srcOrd="0" destOrd="0" presId="urn:microsoft.com/office/officeart/2005/8/layout/hierarchy1"/>
    <dgm:cxn modelId="{6AE5C068-2E16-244D-AE66-9B09037D60B2}" type="presParOf" srcId="{2599116C-1245-2D40-9C2C-A3FFD3F815F6}" destId="{F40D4191-CB79-774D-A477-F0A38657A2DA}" srcOrd="0" destOrd="0" presId="urn:microsoft.com/office/officeart/2005/8/layout/hierarchy1"/>
    <dgm:cxn modelId="{072A05D3-D656-4B4B-A641-8F2AD2A1D005}" type="presParOf" srcId="{2599116C-1245-2D40-9C2C-A3FFD3F815F6}" destId="{A8F155E2-D141-644C-A1A2-42B42C29A0EE}" srcOrd="1" destOrd="0" presId="urn:microsoft.com/office/officeart/2005/8/layout/hierarchy1"/>
    <dgm:cxn modelId="{9DC1F430-FAF0-8A41-A87B-4DBAFB3B37DB}" type="presParOf" srcId="{4DD8D602-6E87-4144-91C7-C629B0664F69}" destId="{8A9F43DD-F182-254C-A277-E26B0B2917CC}"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347021F-AC14-42AE-AF4B-534E2C9A4990}" type="doc">
      <dgm:prSet loTypeId="urn:microsoft.com/office/officeart/2008/layout/LinedList" loCatId="list" qsTypeId="urn:microsoft.com/office/officeart/2005/8/quickstyle/simple1" qsCatId="simple" csTypeId="urn:microsoft.com/office/officeart/2005/8/colors/colorful2" csCatId="colorful"/>
      <dgm:spPr/>
      <dgm:t>
        <a:bodyPr/>
        <a:lstStyle/>
        <a:p>
          <a:endParaRPr lang="en-US"/>
        </a:p>
      </dgm:t>
    </dgm:pt>
    <dgm:pt modelId="{E970A3AF-7220-4430-9E76-C703DC17BBEA}">
      <dgm:prSet/>
      <dgm:spPr/>
      <dgm:t>
        <a:bodyPr/>
        <a:lstStyle/>
        <a:p>
          <a:r>
            <a:rPr lang="en-US"/>
            <a:t>The SSH protocol (also referred to as Secure Shell) is a method for secure remote login from one computer to another. </a:t>
          </a:r>
        </a:p>
      </dgm:t>
    </dgm:pt>
    <dgm:pt modelId="{FBFAC81C-27B3-4CA6-9617-8B57B7613A7F}" type="parTrans" cxnId="{9D8C8DF6-5270-462C-A4A0-4DEA6DC737A6}">
      <dgm:prSet/>
      <dgm:spPr/>
      <dgm:t>
        <a:bodyPr/>
        <a:lstStyle/>
        <a:p>
          <a:endParaRPr lang="en-US"/>
        </a:p>
      </dgm:t>
    </dgm:pt>
    <dgm:pt modelId="{FB365356-FAE6-4323-9AD6-1014B596CD6C}" type="sibTrans" cxnId="{9D8C8DF6-5270-462C-A4A0-4DEA6DC737A6}">
      <dgm:prSet/>
      <dgm:spPr/>
      <dgm:t>
        <a:bodyPr/>
        <a:lstStyle/>
        <a:p>
          <a:endParaRPr lang="en-US"/>
        </a:p>
      </dgm:t>
    </dgm:pt>
    <dgm:pt modelId="{140A5B38-4750-457A-95BD-E1E04E895435}">
      <dgm:prSet/>
      <dgm:spPr/>
      <dgm:t>
        <a:bodyPr/>
        <a:lstStyle/>
        <a:p>
          <a:r>
            <a:rPr lang="en-US"/>
            <a:t>It provides several alternative options for strong authentication, and it protects the communications security and integrity with strong encryption. </a:t>
          </a:r>
        </a:p>
      </dgm:t>
    </dgm:pt>
    <dgm:pt modelId="{7D1CA3AD-66D8-4FBF-830E-BC20BB51ECFF}" type="parTrans" cxnId="{8EDF432E-C27B-40C2-BB02-EED4F5EB78B8}">
      <dgm:prSet/>
      <dgm:spPr/>
      <dgm:t>
        <a:bodyPr/>
        <a:lstStyle/>
        <a:p>
          <a:endParaRPr lang="en-US"/>
        </a:p>
      </dgm:t>
    </dgm:pt>
    <dgm:pt modelId="{3D273274-374D-471A-BAB5-182F6E3473D8}" type="sibTrans" cxnId="{8EDF432E-C27B-40C2-BB02-EED4F5EB78B8}">
      <dgm:prSet/>
      <dgm:spPr/>
      <dgm:t>
        <a:bodyPr/>
        <a:lstStyle/>
        <a:p>
          <a:endParaRPr lang="en-US"/>
        </a:p>
      </dgm:t>
    </dgm:pt>
    <dgm:pt modelId="{2A886218-DA2E-4D33-AACD-4E3DDEF72C59}">
      <dgm:prSet/>
      <dgm:spPr/>
      <dgm:t>
        <a:bodyPr/>
        <a:lstStyle/>
        <a:p>
          <a:r>
            <a:rPr lang="en-US"/>
            <a:t>It is a secure alternative to the non-protected login protocols (such as telnet, rlogin) and insecure file transfer methods (such as FTP). </a:t>
          </a:r>
        </a:p>
      </dgm:t>
    </dgm:pt>
    <dgm:pt modelId="{0FDCF731-1A69-4CFC-9F28-1C4F1B0CD805}" type="parTrans" cxnId="{81F7E100-CE85-4AED-95D0-B641C3B36EC3}">
      <dgm:prSet/>
      <dgm:spPr/>
      <dgm:t>
        <a:bodyPr/>
        <a:lstStyle/>
        <a:p>
          <a:endParaRPr lang="en-US"/>
        </a:p>
      </dgm:t>
    </dgm:pt>
    <dgm:pt modelId="{D00A36F9-B588-457E-96CF-261C380C1B1D}" type="sibTrans" cxnId="{81F7E100-CE85-4AED-95D0-B641C3B36EC3}">
      <dgm:prSet/>
      <dgm:spPr/>
      <dgm:t>
        <a:bodyPr/>
        <a:lstStyle/>
        <a:p>
          <a:endParaRPr lang="en-US"/>
        </a:p>
      </dgm:t>
    </dgm:pt>
    <dgm:pt modelId="{14B1B5F3-F301-B24D-94B0-C2B08D019045}" type="pres">
      <dgm:prSet presAssocID="{8347021F-AC14-42AE-AF4B-534E2C9A4990}" presName="vert0" presStyleCnt="0">
        <dgm:presLayoutVars>
          <dgm:dir/>
          <dgm:animOne val="branch"/>
          <dgm:animLvl val="lvl"/>
        </dgm:presLayoutVars>
      </dgm:prSet>
      <dgm:spPr/>
    </dgm:pt>
    <dgm:pt modelId="{573EDB01-C6EE-F14B-BDAF-8160E3023DFB}" type="pres">
      <dgm:prSet presAssocID="{E970A3AF-7220-4430-9E76-C703DC17BBEA}" presName="thickLine" presStyleLbl="alignNode1" presStyleIdx="0" presStyleCnt="3"/>
      <dgm:spPr/>
    </dgm:pt>
    <dgm:pt modelId="{06F1B46E-9590-6646-9D75-741745C61F80}" type="pres">
      <dgm:prSet presAssocID="{E970A3AF-7220-4430-9E76-C703DC17BBEA}" presName="horz1" presStyleCnt="0"/>
      <dgm:spPr/>
    </dgm:pt>
    <dgm:pt modelId="{8E82602D-13D5-0A4C-9348-D5D74DCF9174}" type="pres">
      <dgm:prSet presAssocID="{E970A3AF-7220-4430-9E76-C703DC17BBEA}" presName="tx1" presStyleLbl="revTx" presStyleIdx="0" presStyleCnt="3"/>
      <dgm:spPr/>
    </dgm:pt>
    <dgm:pt modelId="{FE7DB5B9-C6F8-DA4F-A408-06FE84E10879}" type="pres">
      <dgm:prSet presAssocID="{E970A3AF-7220-4430-9E76-C703DC17BBEA}" presName="vert1" presStyleCnt="0"/>
      <dgm:spPr/>
    </dgm:pt>
    <dgm:pt modelId="{B180C137-63EF-D941-A027-B65C1A2CE103}" type="pres">
      <dgm:prSet presAssocID="{140A5B38-4750-457A-95BD-E1E04E895435}" presName="thickLine" presStyleLbl="alignNode1" presStyleIdx="1" presStyleCnt="3"/>
      <dgm:spPr/>
    </dgm:pt>
    <dgm:pt modelId="{18DCAADD-ED17-6245-A892-CA274C109812}" type="pres">
      <dgm:prSet presAssocID="{140A5B38-4750-457A-95BD-E1E04E895435}" presName="horz1" presStyleCnt="0"/>
      <dgm:spPr/>
    </dgm:pt>
    <dgm:pt modelId="{783EF0B9-2B56-7A49-BC1C-1EF65DCDFFD3}" type="pres">
      <dgm:prSet presAssocID="{140A5B38-4750-457A-95BD-E1E04E895435}" presName="tx1" presStyleLbl="revTx" presStyleIdx="1" presStyleCnt="3"/>
      <dgm:spPr/>
    </dgm:pt>
    <dgm:pt modelId="{24A23A9D-3395-824B-8BAB-10816CC8E615}" type="pres">
      <dgm:prSet presAssocID="{140A5B38-4750-457A-95BD-E1E04E895435}" presName="vert1" presStyleCnt="0"/>
      <dgm:spPr/>
    </dgm:pt>
    <dgm:pt modelId="{1321D72C-400E-B344-9D0C-C9826B655657}" type="pres">
      <dgm:prSet presAssocID="{2A886218-DA2E-4D33-AACD-4E3DDEF72C59}" presName="thickLine" presStyleLbl="alignNode1" presStyleIdx="2" presStyleCnt="3"/>
      <dgm:spPr/>
    </dgm:pt>
    <dgm:pt modelId="{3B3D5361-5D02-4B44-9667-C41EBEE22077}" type="pres">
      <dgm:prSet presAssocID="{2A886218-DA2E-4D33-AACD-4E3DDEF72C59}" presName="horz1" presStyleCnt="0"/>
      <dgm:spPr/>
    </dgm:pt>
    <dgm:pt modelId="{D246935A-DA5E-7A40-90AB-078D3A77B5D2}" type="pres">
      <dgm:prSet presAssocID="{2A886218-DA2E-4D33-AACD-4E3DDEF72C59}" presName="tx1" presStyleLbl="revTx" presStyleIdx="2" presStyleCnt="3"/>
      <dgm:spPr/>
    </dgm:pt>
    <dgm:pt modelId="{05713125-9D65-7240-BE2F-2AB9FE968F59}" type="pres">
      <dgm:prSet presAssocID="{2A886218-DA2E-4D33-AACD-4E3DDEF72C59}" presName="vert1" presStyleCnt="0"/>
      <dgm:spPr/>
    </dgm:pt>
  </dgm:ptLst>
  <dgm:cxnLst>
    <dgm:cxn modelId="{81F7E100-CE85-4AED-95D0-B641C3B36EC3}" srcId="{8347021F-AC14-42AE-AF4B-534E2C9A4990}" destId="{2A886218-DA2E-4D33-AACD-4E3DDEF72C59}" srcOrd="2" destOrd="0" parTransId="{0FDCF731-1A69-4CFC-9F28-1C4F1B0CD805}" sibTransId="{D00A36F9-B588-457E-96CF-261C380C1B1D}"/>
    <dgm:cxn modelId="{8EDF432E-C27B-40C2-BB02-EED4F5EB78B8}" srcId="{8347021F-AC14-42AE-AF4B-534E2C9A4990}" destId="{140A5B38-4750-457A-95BD-E1E04E895435}" srcOrd="1" destOrd="0" parTransId="{7D1CA3AD-66D8-4FBF-830E-BC20BB51ECFF}" sibTransId="{3D273274-374D-471A-BAB5-182F6E3473D8}"/>
    <dgm:cxn modelId="{EF818F33-668C-5E42-B918-F5EDFD1D545A}" type="presOf" srcId="{8347021F-AC14-42AE-AF4B-534E2C9A4990}" destId="{14B1B5F3-F301-B24D-94B0-C2B08D019045}" srcOrd="0" destOrd="0" presId="urn:microsoft.com/office/officeart/2008/layout/LinedList"/>
    <dgm:cxn modelId="{6652184B-BDF3-EF41-A2D3-917B54524D83}" type="presOf" srcId="{140A5B38-4750-457A-95BD-E1E04E895435}" destId="{783EF0B9-2B56-7A49-BC1C-1EF65DCDFFD3}" srcOrd="0" destOrd="0" presId="urn:microsoft.com/office/officeart/2008/layout/LinedList"/>
    <dgm:cxn modelId="{258FFCDE-6742-434C-887E-E26A5A50132C}" type="presOf" srcId="{E970A3AF-7220-4430-9E76-C703DC17BBEA}" destId="{8E82602D-13D5-0A4C-9348-D5D74DCF9174}" srcOrd="0" destOrd="0" presId="urn:microsoft.com/office/officeart/2008/layout/LinedList"/>
    <dgm:cxn modelId="{A51AEAED-780A-9D41-85DB-8EF9641C2BB9}" type="presOf" srcId="{2A886218-DA2E-4D33-AACD-4E3DDEF72C59}" destId="{D246935A-DA5E-7A40-90AB-078D3A77B5D2}" srcOrd="0" destOrd="0" presId="urn:microsoft.com/office/officeart/2008/layout/LinedList"/>
    <dgm:cxn modelId="{9D8C8DF6-5270-462C-A4A0-4DEA6DC737A6}" srcId="{8347021F-AC14-42AE-AF4B-534E2C9A4990}" destId="{E970A3AF-7220-4430-9E76-C703DC17BBEA}" srcOrd="0" destOrd="0" parTransId="{FBFAC81C-27B3-4CA6-9617-8B57B7613A7F}" sibTransId="{FB365356-FAE6-4323-9AD6-1014B596CD6C}"/>
    <dgm:cxn modelId="{717751BB-4808-F44A-AA56-B6754A799DCF}" type="presParOf" srcId="{14B1B5F3-F301-B24D-94B0-C2B08D019045}" destId="{573EDB01-C6EE-F14B-BDAF-8160E3023DFB}" srcOrd="0" destOrd="0" presId="urn:microsoft.com/office/officeart/2008/layout/LinedList"/>
    <dgm:cxn modelId="{C0E20E99-0AA6-D44A-860F-9E7CDADCE445}" type="presParOf" srcId="{14B1B5F3-F301-B24D-94B0-C2B08D019045}" destId="{06F1B46E-9590-6646-9D75-741745C61F80}" srcOrd="1" destOrd="0" presId="urn:microsoft.com/office/officeart/2008/layout/LinedList"/>
    <dgm:cxn modelId="{89C5C4C9-DC68-AC43-919C-F0D0A5DA5557}" type="presParOf" srcId="{06F1B46E-9590-6646-9D75-741745C61F80}" destId="{8E82602D-13D5-0A4C-9348-D5D74DCF9174}" srcOrd="0" destOrd="0" presId="urn:microsoft.com/office/officeart/2008/layout/LinedList"/>
    <dgm:cxn modelId="{6314F230-B21E-C94D-A229-5E4BD70D900B}" type="presParOf" srcId="{06F1B46E-9590-6646-9D75-741745C61F80}" destId="{FE7DB5B9-C6F8-DA4F-A408-06FE84E10879}" srcOrd="1" destOrd="0" presId="urn:microsoft.com/office/officeart/2008/layout/LinedList"/>
    <dgm:cxn modelId="{D942D6BD-903C-4247-8FFC-8A650047CA1F}" type="presParOf" srcId="{14B1B5F3-F301-B24D-94B0-C2B08D019045}" destId="{B180C137-63EF-D941-A027-B65C1A2CE103}" srcOrd="2" destOrd="0" presId="urn:microsoft.com/office/officeart/2008/layout/LinedList"/>
    <dgm:cxn modelId="{AB2F475D-7162-514D-9940-2EE4D224CF61}" type="presParOf" srcId="{14B1B5F3-F301-B24D-94B0-C2B08D019045}" destId="{18DCAADD-ED17-6245-A892-CA274C109812}" srcOrd="3" destOrd="0" presId="urn:microsoft.com/office/officeart/2008/layout/LinedList"/>
    <dgm:cxn modelId="{42A58F07-2A5A-BA46-8E73-816A27F1905B}" type="presParOf" srcId="{18DCAADD-ED17-6245-A892-CA274C109812}" destId="{783EF0B9-2B56-7A49-BC1C-1EF65DCDFFD3}" srcOrd="0" destOrd="0" presId="urn:microsoft.com/office/officeart/2008/layout/LinedList"/>
    <dgm:cxn modelId="{764B5795-375F-274D-9BA7-8EC7962E1A06}" type="presParOf" srcId="{18DCAADD-ED17-6245-A892-CA274C109812}" destId="{24A23A9D-3395-824B-8BAB-10816CC8E615}" srcOrd="1" destOrd="0" presId="urn:microsoft.com/office/officeart/2008/layout/LinedList"/>
    <dgm:cxn modelId="{EB61B4B3-157E-D04A-979B-58A409C62959}" type="presParOf" srcId="{14B1B5F3-F301-B24D-94B0-C2B08D019045}" destId="{1321D72C-400E-B344-9D0C-C9826B655657}" srcOrd="4" destOrd="0" presId="urn:microsoft.com/office/officeart/2008/layout/LinedList"/>
    <dgm:cxn modelId="{50BC3CBE-F97A-1E4B-95D9-49391D9431DD}" type="presParOf" srcId="{14B1B5F3-F301-B24D-94B0-C2B08D019045}" destId="{3B3D5361-5D02-4B44-9667-C41EBEE22077}" srcOrd="5" destOrd="0" presId="urn:microsoft.com/office/officeart/2008/layout/LinedList"/>
    <dgm:cxn modelId="{D17FB661-8CB0-194A-B22D-CCDD82AB14D6}" type="presParOf" srcId="{3B3D5361-5D02-4B44-9667-C41EBEE22077}" destId="{D246935A-DA5E-7A40-90AB-078D3A77B5D2}" srcOrd="0" destOrd="0" presId="urn:microsoft.com/office/officeart/2008/layout/LinedList"/>
    <dgm:cxn modelId="{C0F15774-B6AF-DF40-BD73-EA73E2952726}" type="presParOf" srcId="{3B3D5361-5D02-4B44-9667-C41EBEE22077}" destId="{05713125-9D65-7240-BE2F-2AB9FE968F59}"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9EC561-C04C-4CE7-813C-75C7EFEE96FA}"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8C71EAEB-970B-42C8-9710-9CFE2C0D37F3}">
      <dgm:prSet/>
      <dgm:spPr/>
      <dgm:t>
        <a:bodyPr/>
        <a:lstStyle/>
        <a:p>
          <a:r>
            <a:rPr lang="en-US"/>
            <a:t>The protocol is used in corporate networks for: </a:t>
          </a:r>
        </a:p>
      </dgm:t>
    </dgm:pt>
    <dgm:pt modelId="{2B1F8386-0F77-42C4-9162-5BE1159C91D4}" type="parTrans" cxnId="{CA0C9015-EA46-4153-831A-3DB273BB3BCE}">
      <dgm:prSet/>
      <dgm:spPr/>
      <dgm:t>
        <a:bodyPr/>
        <a:lstStyle/>
        <a:p>
          <a:endParaRPr lang="en-US"/>
        </a:p>
      </dgm:t>
    </dgm:pt>
    <dgm:pt modelId="{370C1F28-D05A-4C59-890C-CD39540757B1}" type="sibTrans" cxnId="{CA0C9015-EA46-4153-831A-3DB273BB3BCE}">
      <dgm:prSet/>
      <dgm:spPr/>
      <dgm:t>
        <a:bodyPr/>
        <a:lstStyle/>
        <a:p>
          <a:endParaRPr lang="en-US"/>
        </a:p>
      </dgm:t>
    </dgm:pt>
    <dgm:pt modelId="{310E6EA6-26F3-4083-AA94-BF2B13658F8D}">
      <dgm:prSet/>
      <dgm:spPr/>
      <dgm:t>
        <a:bodyPr/>
        <a:lstStyle/>
        <a:p>
          <a:r>
            <a:rPr lang="en-US"/>
            <a:t>providing secure access for users and automated processes</a:t>
          </a:r>
        </a:p>
      </dgm:t>
    </dgm:pt>
    <dgm:pt modelId="{02A49D18-AD55-474B-9E56-BB1A615BD226}" type="parTrans" cxnId="{01A4BCD2-1349-4D4F-86DA-D62BEC42F1C2}">
      <dgm:prSet/>
      <dgm:spPr/>
      <dgm:t>
        <a:bodyPr/>
        <a:lstStyle/>
        <a:p>
          <a:endParaRPr lang="en-US"/>
        </a:p>
      </dgm:t>
    </dgm:pt>
    <dgm:pt modelId="{80687A1C-0D21-477A-8A3B-003DB351BDAA}" type="sibTrans" cxnId="{01A4BCD2-1349-4D4F-86DA-D62BEC42F1C2}">
      <dgm:prSet/>
      <dgm:spPr/>
      <dgm:t>
        <a:bodyPr/>
        <a:lstStyle/>
        <a:p>
          <a:endParaRPr lang="en-US"/>
        </a:p>
      </dgm:t>
    </dgm:pt>
    <dgm:pt modelId="{8BFE9171-CFF6-43E8-961B-7F50CD481FE8}">
      <dgm:prSet/>
      <dgm:spPr/>
      <dgm:t>
        <a:bodyPr/>
        <a:lstStyle/>
        <a:p>
          <a:r>
            <a:rPr lang="en-US"/>
            <a:t>interactive and automated file transfers</a:t>
          </a:r>
        </a:p>
      </dgm:t>
    </dgm:pt>
    <dgm:pt modelId="{60564648-F3FA-4433-A496-B9D4FDFEDD10}" type="parTrans" cxnId="{FC15D08E-D120-4D1B-93DF-CDB74D9FAD81}">
      <dgm:prSet/>
      <dgm:spPr/>
      <dgm:t>
        <a:bodyPr/>
        <a:lstStyle/>
        <a:p>
          <a:endParaRPr lang="en-US"/>
        </a:p>
      </dgm:t>
    </dgm:pt>
    <dgm:pt modelId="{7D546FA6-A7AE-4495-B18F-63EC84657AB0}" type="sibTrans" cxnId="{FC15D08E-D120-4D1B-93DF-CDB74D9FAD81}">
      <dgm:prSet/>
      <dgm:spPr/>
      <dgm:t>
        <a:bodyPr/>
        <a:lstStyle/>
        <a:p>
          <a:endParaRPr lang="en-US"/>
        </a:p>
      </dgm:t>
    </dgm:pt>
    <dgm:pt modelId="{BE32982E-7527-467B-B9F2-64B51F46D8E1}">
      <dgm:prSet/>
      <dgm:spPr/>
      <dgm:t>
        <a:bodyPr/>
        <a:lstStyle/>
        <a:p>
          <a:r>
            <a:rPr lang="en-US"/>
            <a:t>issuing remote commands</a:t>
          </a:r>
        </a:p>
      </dgm:t>
    </dgm:pt>
    <dgm:pt modelId="{B80A9E54-6972-4D51-88BC-E29CAD0CECD1}" type="parTrans" cxnId="{196D839D-71F0-4722-B738-CEAD3FAB41C4}">
      <dgm:prSet/>
      <dgm:spPr/>
      <dgm:t>
        <a:bodyPr/>
        <a:lstStyle/>
        <a:p>
          <a:endParaRPr lang="en-US"/>
        </a:p>
      </dgm:t>
    </dgm:pt>
    <dgm:pt modelId="{9F7C6FC7-7E37-42AB-B9F5-EB2C8EC604F5}" type="sibTrans" cxnId="{196D839D-71F0-4722-B738-CEAD3FAB41C4}">
      <dgm:prSet/>
      <dgm:spPr/>
      <dgm:t>
        <a:bodyPr/>
        <a:lstStyle/>
        <a:p>
          <a:endParaRPr lang="en-US"/>
        </a:p>
      </dgm:t>
    </dgm:pt>
    <dgm:pt modelId="{D496EC64-71B4-4873-9D61-8DA9B797EB65}">
      <dgm:prSet/>
      <dgm:spPr/>
      <dgm:t>
        <a:bodyPr/>
        <a:lstStyle/>
        <a:p>
          <a:r>
            <a:rPr lang="en-US"/>
            <a:t>managing network infrastructure and other mission-critical system components.</a:t>
          </a:r>
        </a:p>
      </dgm:t>
    </dgm:pt>
    <dgm:pt modelId="{F88477C9-AA4D-46B5-9EF3-0F0318FD30D0}" type="parTrans" cxnId="{4447BCD8-13F5-47C1-87AB-B6E20713D436}">
      <dgm:prSet/>
      <dgm:spPr/>
      <dgm:t>
        <a:bodyPr/>
        <a:lstStyle/>
        <a:p>
          <a:endParaRPr lang="en-US"/>
        </a:p>
      </dgm:t>
    </dgm:pt>
    <dgm:pt modelId="{C9E61538-06CE-46CF-A94E-4847EF0378B4}" type="sibTrans" cxnId="{4447BCD8-13F5-47C1-87AB-B6E20713D436}">
      <dgm:prSet/>
      <dgm:spPr/>
      <dgm:t>
        <a:bodyPr/>
        <a:lstStyle/>
        <a:p>
          <a:endParaRPr lang="en-US"/>
        </a:p>
      </dgm:t>
    </dgm:pt>
    <dgm:pt modelId="{8F5502CF-5029-C645-8C6D-7BD85EA26463}" type="pres">
      <dgm:prSet presAssocID="{8B9EC561-C04C-4CE7-813C-75C7EFEE96FA}" presName="vert0" presStyleCnt="0">
        <dgm:presLayoutVars>
          <dgm:dir/>
          <dgm:animOne val="branch"/>
          <dgm:animLvl val="lvl"/>
        </dgm:presLayoutVars>
      </dgm:prSet>
      <dgm:spPr/>
    </dgm:pt>
    <dgm:pt modelId="{A2DD56DF-E486-694F-AC0E-FF8BF2D339BC}" type="pres">
      <dgm:prSet presAssocID="{8C71EAEB-970B-42C8-9710-9CFE2C0D37F3}" presName="thickLine" presStyleLbl="alignNode1" presStyleIdx="0" presStyleCnt="1"/>
      <dgm:spPr/>
    </dgm:pt>
    <dgm:pt modelId="{1DDB0C6D-C763-294C-89F7-72D346DE1276}" type="pres">
      <dgm:prSet presAssocID="{8C71EAEB-970B-42C8-9710-9CFE2C0D37F3}" presName="horz1" presStyleCnt="0"/>
      <dgm:spPr/>
    </dgm:pt>
    <dgm:pt modelId="{31F14C45-6983-CA46-A385-D423389B6B03}" type="pres">
      <dgm:prSet presAssocID="{8C71EAEB-970B-42C8-9710-9CFE2C0D37F3}" presName="tx1" presStyleLbl="revTx" presStyleIdx="0" presStyleCnt="5"/>
      <dgm:spPr/>
    </dgm:pt>
    <dgm:pt modelId="{31B6AC30-996C-7443-886E-8E33B92E806A}" type="pres">
      <dgm:prSet presAssocID="{8C71EAEB-970B-42C8-9710-9CFE2C0D37F3}" presName="vert1" presStyleCnt="0"/>
      <dgm:spPr/>
    </dgm:pt>
    <dgm:pt modelId="{CFFCB60A-35EF-D544-90BE-E8182635D12C}" type="pres">
      <dgm:prSet presAssocID="{310E6EA6-26F3-4083-AA94-BF2B13658F8D}" presName="vertSpace2a" presStyleCnt="0"/>
      <dgm:spPr/>
    </dgm:pt>
    <dgm:pt modelId="{C2034DE5-F9C5-D044-86C0-F76F697BFBAA}" type="pres">
      <dgm:prSet presAssocID="{310E6EA6-26F3-4083-AA94-BF2B13658F8D}" presName="horz2" presStyleCnt="0"/>
      <dgm:spPr/>
    </dgm:pt>
    <dgm:pt modelId="{F185AF30-DFB3-E94D-B04E-AAFE121C4914}" type="pres">
      <dgm:prSet presAssocID="{310E6EA6-26F3-4083-AA94-BF2B13658F8D}" presName="horzSpace2" presStyleCnt="0"/>
      <dgm:spPr/>
    </dgm:pt>
    <dgm:pt modelId="{4E97798E-0CEB-CE4D-81FE-74F615C2C9A6}" type="pres">
      <dgm:prSet presAssocID="{310E6EA6-26F3-4083-AA94-BF2B13658F8D}" presName="tx2" presStyleLbl="revTx" presStyleIdx="1" presStyleCnt="5"/>
      <dgm:spPr/>
    </dgm:pt>
    <dgm:pt modelId="{2D51CE73-BB3D-E641-8E29-A86015E7BF5A}" type="pres">
      <dgm:prSet presAssocID="{310E6EA6-26F3-4083-AA94-BF2B13658F8D}" presName="vert2" presStyleCnt="0"/>
      <dgm:spPr/>
    </dgm:pt>
    <dgm:pt modelId="{719386AC-D196-F545-BBA7-037535C906EF}" type="pres">
      <dgm:prSet presAssocID="{310E6EA6-26F3-4083-AA94-BF2B13658F8D}" presName="thinLine2b" presStyleLbl="callout" presStyleIdx="0" presStyleCnt="4"/>
      <dgm:spPr/>
    </dgm:pt>
    <dgm:pt modelId="{7E119A27-18E5-FE4E-B16F-1FBE7B06BB1E}" type="pres">
      <dgm:prSet presAssocID="{310E6EA6-26F3-4083-AA94-BF2B13658F8D}" presName="vertSpace2b" presStyleCnt="0"/>
      <dgm:spPr/>
    </dgm:pt>
    <dgm:pt modelId="{69FF7885-B024-954C-A864-8580EA0B7D37}" type="pres">
      <dgm:prSet presAssocID="{8BFE9171-CFF6-43E8-961B-7F50CD481FE8}" presName="horz2" presStyleCnt="0"/>
      <dgm:spPr/>
    </dgm:pt>
    <dgm:pt modelId="{425CB6E8-13F2-1E49-A362-16A35D2316CC}" type="pres">
      <dgm:prSet presAssocID="{8BFE9171-CFF6-43E8-961B-7F50CD481FE8}" presName="horzSpace2" presStyleCnt="0"/>
      <dgm:spPr/>
    </dgm:pt>
    <dgm:pt modelId="{2235AB18-2DEB-5143-92C9-F2D443B7CB33}" type="pres">
      <dgm:prSet presAssocID="{8BFE9171-CFF6-43E8-961B-7F50CD481FE8}" presName="tx2" presStyleLbl="revTx" presStyleIdx="2" presStyleCnt="5"/>
      <dgm:spPr/>
    </dgm:pt>
    <dgm:pt modelId="{EEFD6561-2C8D-1442-94E4-D6DDC8DAD1FF}" type="pres">
      <dgm:prSet presAssocID="{8BFE9171-CFF6-43E8-961B-7F50CD481FE8}" presName="vert2" presStyleCnt="0"/>
      <dgm:spPr/>
    </dgm:pt>
    <dgm:pt modelId="{7B26BD1C-D640-A445-958C-B1FE0DD1A3C9}" type="pres">
      <dgm:prSet presAssocID="{8BFE9171-CFF6-43E8-961B-7F50CD481FE8}" presName="thinLine2b" presStyleLbl="callout" presStyleIdx="1" presStyleCnt="4"/>
      <dgm:spPr/>
    </dgm:pt>
    <dgm:pt modelId="{4EF13EA4-B573-3044-9519-F7F6CD0C15DC}" type="pres">
      <dgm:prSet presAssocID="{8BFE9171-CFF6-43E8-961B-7F50CD481FE8}" presName="vertSpace2b" presStyleCnt="0"/>
      <dgm:spPr/>
    </dgm:pt>
    <dgm:pt modelId="{A282B90A-46E1-1546-AEFD-C6C22DF8B923}" type="pres">
      <dgm:prSet presAssocID="{BE32982E-7527-467B-B9F2-64B51F46D8E1}" presName="horz2" presStyleCnt="0"/>
      <dgm:spPr/>
    </dgm:pt>
    <dgm:pt modelId="{8D38CBDB-BEC9-3346-B001-7CBBD76F7BF0}" type="pres">
      <dgm:prSet presAssocID="{BE32982E-7527-467B-B9F2-64B51F46D8E1}" presName="horzSpace2" presStyleCnt="0"/>
      <dgm:spPr/>
    </dgm:pt>
    <dgm:pt modelId="{86A3AC45-DA64-5F41-A7C1-8BE3FC600103}" type="pres">
      <dgm:prSet presAssocID="{BE32982E-7527-467B-B9F2-64B51F46D8E1}" presName="tx2" presStyleLbl="revTx" presStyleIdx="3" presStyleCnt="5"/>
      <dgm:spPr/>
    </dgm:pt>
    <dgm:pt modelId="{BF436799-51CC-D741-AE22-8433D862F303}" type="pres">
      <dgm:prSet presAssocID="{BE32982E-7527-467B-B9F2-64B51F46D8E1}" presName="vert2" presStyleCnt="0"/>
      <dgm:spPr/>
    </dgm:pt>
    <dgm:pt modelId="{59373DD9-6758-894E-B36D-D6B5C256D328}" type="pres">
      <dgm:prSet presAssocID="{BE32982E-7527-467B-B9F2-64B51F46D8E1}" presName="thinLine2b" presStyleLbl="callout" presStyleIdx="2" presStyleCnt="4"/>
      <dgm:spPr/>
    </dgm:pt>
    <dgm:pt modelId="{76C50385-EE9E-724C-B376-91F30E87896A}" type="pres">
      <dgm:prSet presAssocID="{BE32982E-7527-467B-B9F2-64B51F46D8E1}" presName="vertSpace2b" presStyleCnt="0"/>
      <dgm:spPr/>
    </dgm:pt>
    <dgm:pt modelId="{8022D26F-E394-2C49-8AA7-0DDDF89D3153}" type="pres">
      <dgm:prSet presAssocID="{D496EC64-71B4-4873-9D61-8DA9B797EB65}" presName="horz2" presStyleCnt="0"/>
      <dgm:spPr/>
    </dgm:pt>
    <dgm:pt modelId="{5305F59D-565D-C446-B0B6-686845085DCD}" type="pres">
      <dgm:prSet presAssocID="{D496EC64-71B4-4873-9D61-8DA9B797EB65}" presName="horzSpace2" presStyleCnt="0"/>
      <dgm:spPr/>
    </dgm:pt>
    <dgm:pt modelId="{45617D27-882B-934C-A4D4-668D0DDFDE37}" type="pres">
      <dgm:prSet presAssocID="{D496EC64-71B4-4873-9D61-8DA9B797EB65}" presName="tx2" presStyleLbl="revTx" presStyleIdx="4" presStyleCnt="5"/>
      <dgm:spPr/>
    </dgm:pt>
    <dgm:pt modelId="{83EB69F5-2B02-BA4B-9656-7908A3C2D54D}" type="pres">
      <dgm:prSet presAssocID="{D496EC64-71B4-4873-9D61-8DA9B797EB65}" presName="vert2" presStyleCnt="0"/>
      <dgm:spPr/>
    </dgm:pt>
    <dgm:pt modelId="{1D192AC2-7046-AF46-92A0-DB510636C8CA}" type="pres">
      <dgm:prSet presAssocID="{D496EC64-71B4-4873-9D61-8DA9B797EB65}" presName="thinLine2b" presStyleLbl="callout" presStyleIdx="3" presStyleCnt="4"/>
      <dgm:spPr/>
    </dgm:pt>
    <dgm:pt modelId="{93A374CF-5D41-7348-A6CD-7443B7A8B68A}" type="pres">
      <dgm:prSet presAssocID="{D496EC64-71B4-4873-9D61-8DA9B797EB65}" presName="vertSpace2b" presStyleCnt="0"/>
      <dgm:spPr/>
    </dgm:pt>
  </dgm:ptLst>
  <dgm:cxnLst>
    <dgm:cxn modelId="{CA0C9015-EA46-4153-831A-3DB273BB3BCE}" srcId="{8B9EC561-C04C-4CE7-813C-75C7EFEE96FA}" destId="{8C71EAEB-970B-42C8-9710-9CFE2C0D37F3}" srcOrd="0" destOrd="0" parTransId="{2B1F8386-0F77-42C4-9162-5BE1159C91D4}" sibTransId="{370C1F28-D05A-4C59-890C-CD39540757B1}"/>
    <dgm:cxn modelId="{505FF040-F9B4-C84D-AFE2-F85BF89F1463}" type="presOf" srcId="{D496EC64-71B4-4873-9D61-8DA9B797EB65}" destId="{45617D27-882B-934C-A4D4-668D0DDFDE37}" srcOrd="0" destOrd="0" presId="urn:microsoft.com/office/officeart/2008/layout/LinedList"/>
    <dgm:cxn modelId="{3F663243-C592-5C4D-B4A0-5648DC1A73C0}" type="presOf" srcId="{BE32982E-7527-467B-B9F2-64B51F46D8E1}" destId="{86A3AC45-DA64-5F41-A7C1-8BE3FC600103}" srcOrd="0" destOrd="0" presId="urn:microsoft.com/office/officeart/2008/layout/LinedList"/>
    <dgm:cxn modelId="{B9A0C949-0DA7-9B47-AB50-C1FD1BA80970}" type="presOf" srcId="{8BFE9171-CFF6-43E8-961B-7F50CD481FE8}" destId="{2235AB18-2DEB-5143-92C9-F2D443B7CB33}" srcOrd="0" destOrd="0" presId="urn:microsoft.com/office/officeart/2008/layout/LinedList"/>
    <dgm:cxn modelId="{AE8C7679-E6C4-5F46-92B7-F40DB8370717}" type="presOf" srcId="{8B9EC561-C04C-4CE7-813C-75C7EFEE96FA}" destId="{8F5502CF-5029-C645-8C6D-7BD85EA26463}" srcOrd="0" destOrd="0" presId="urn:microsoft.com/office/officeart/2008/layout/LinedList"/>
    <dgm:cxn modelId="{FC15D08E-D120-4D1B-93DF-CDB74D9FAD81}" srcId="{8C71EAEB-970B-42C8-9710-9CFE2C0D37F3}" destId="{8BFE9171-CFF6-43E8-961B-7F50CD481FE8}" srcOrd="1" destOrd="0" parTransId="{60564648-F3FA-4433-A496-B9D4FDFEDD10}" sibTransId="{7D546FA6-A7AE-4495-B18F-63EC84657AB0}"/>
    <dgm:cxn modelId="{196D839D-71F0-4722-B738-CEAD3FAB41C4}" srcId="{8C71EAEB-970B-42C8-9710-9CFE2C0D37F3}" destId="{BE32982E-7527-467B-B9F2-64B51F46D8E1}" srcOrd="2" destOrd="0" parTransId="{B80A9E54-6972-4D51-88BC-E29CAD0CECD1}" sibTransId="{9F7C6FC7-7E37-42AB-B9F5-EB2C8EC604F5}"/>
    <dgm:cxn modelId="{342D58A2-E50B-C141-B6E8-589059F14284}" type="presOf" srcId="{8C71EAEB-970B-42C8-9710-9CFE2C0D37F3}" destId="{31F14C45-6983-CA46-A385-D423389B6B03}" srcOrd="0" destOrd="0" presId="urn:microsoft.com/office/officeart/2008/layout/LinedList"/>
    <dgm:cxn modelId="{F48127B0-625A-6743-8C6D-66D7C4F1C770}" type="presOf" srcId="{310E6EA6-26F3-4083-AA94-BF2B13658F8D}" destId="{4E97798E-0CEB-CE4D-81FE-74F615C2C9A6}" srcOrd="0" destOrd="0" presId="urn:microsoft.com/office/officeart/2008/layout/LinedList"/>
    <dgm:cxn modelId="{01A4BCD2-1349-4D4F-86DA-D62BEC42F1C2}" srcId="{8C71EAEB-970B-42C8-9710-9CFE2C0D37F3}" destId="{310E6EA6-26F3-4083-AA94-BF2B13658F8D}" srcOrd="0" destOrd="0" parTransId="{02A49D18-AD55-474B-9E56-BB1A615BD226}" sibTransId="{80687A1C-0D21-477A-8A3B-003DB351BDAA}"/>
    <dgm:cxn modelId="{4447BCD8-13F5-47C1-87AB-B6E20713D436}" srcId="{8C71EAEB-970B-42C8-9710-9CFE2C0D37F3}" destId="{D496EC64-71B4-4873-9D61-8DA9B797EB65}" srcOrd="3" destOrd="0" parTransId="{F88477C9-AA4D-46B5-9EF3-0F0318FD30D0}" sibTransId="{C9E61538-06CE-46CF-A94E-4847EF0378B4}"/>
    <dgm:cxn modelId="{D4F2EFA0-092D-1A4D-81F9-1E2859EE2291}" type="presParOf" srcId="{8F5502CF-5029-C645-8C6D-7BD85EA26463}" destId="{A2DD56DF-E486-694F-AC0E-FF8BF2D339BC}" srcOrd="0" destOrd="0" presId="urn:microsoft.com/office/officeart/2008/layout/LinedList"/>
    <dgm:cxn modelId="{BCF1D1B3-538F-7C4C-A223-9A45F1E2759E}" type="presParOf" srcId="{8F5502CF-5029-C645-8C6D-7BD85EA26463}" destId="{1DDB0C6D-C763-294C-89F7-72D346DE1276}" srcOrd="1" destOrd="0" presId="urn:microsoft.com/office/officeart/2008/layout/LinedList"/>
    <dgm:cxn modelId="{6009B305-1B8F-0F42-AA02-BF30CC8D6FA6}" type="presParOf" srcId="{1DDB0C6D-C763-294C-89F7-72D346DE1276}" destId="{31F14C45-6983-CA46-A385-D423389B6B03}" srcOrd="0" destOrd="0" presId="urn:microsoft.com/office/officeart/2008/layout/LinedList"/>
    <dgm:cxn modelId="{E91385DA-59E5-A848-88B6-4E19C417282B}" type="presParOf" srcId="{1DDB0C6D-C763-294C-89F7-72D346DE1276}" destId="{31B6AC30-996C-7443-886E-8E33B92E806A}" srcOrd="1" destOrd="0" presId="urn:microsoft.com/office/officeart/2008/layout/LinedList"/>
    <dgm:cxn modelId="{7A8F17ED-EE91-D34F-9290-252194922A4E}" type="presParOf" srcId="{31B6AC30-996C-7443-886E-8E33B92E806A}" destId="{CFFCB60A-35EF-D544-90BE-E8182635D12C}" srcOrd="0" destOrd="0" presId="urn:microsoft.com/office/officeart/2008/layout/LinedList"/>
    <dgm:cxn modelId="{8E5F2085-3FB1-8846-B4D5-8BC003DE58CC}" type="presParOf" srcId="{31B6AC30-996C-7443-886E-8E33B92E806A}" destId="{C2034DE5-F9C5-D044-86C0-F76F697BFBAA}" srcOrd="1" destOrd="0" presId="urn:microsoft.com/office/officeart/2008/layout/LinedList"/>
    <dgm:cxn modelId="{DBF4ADDF-FD14-A54B-8E4E-72B3D31E1690}" type="presParOf" srcId="{C2034DE5-F9C5-D044-86C0-F76F697BFBAA}" destId="{F185AF30-DFB3-E94D-B04E-AAFE121C4914}" srcOrd="0" destOrd="0" presId="urn:microsoft.com/office/officeart/2008/layout/LinedList"/>
    <dgm:cxn modelId="{8455986F-E61F-574E-A97A-F5B1954275A3}" type="presParOf" srcId="{C2034DE5-F9C5-D044-86C0-F76F697BFBAA}" destId="{4E97798E-0CEB-CE4D-81FE-74F615C2C9A6}" srcOrd="1" destOrd="0" presId="urn:microsoft.com/office/officeart/2008/layout/LinedList"/>
    <dgm:cxn modelId="{91745ED7-D558-4D41-8125-D73F08A7CDCA}" type="presParOf" srcId="{C2034DE5-F9C5-D044-86C0-F76F697BFBAA}" destId="{2D51CE73-BB3D-E641-8E29-A86015E7BF5A}" srcOrd="2" destOrd="0" presId="urn:microsoft.com/office/officeart/2008/layout/LinedList"/>
    <dgm:cxn modelId="{67A7AD21-6839-0741-BE8C-BDDDC0FA8F78}" type="presParOf" srcId="{31B6AC30-996C-7443-886E-8E33B92E806A}" destId="{719386AC-D196-F545-BBA7-037535C906EF}" srcOrd="2" destOrd="0" presId="urn:microsoft.com/office/officeart/2008/layout/LinedList"/>
    <dgm:cxn modelId="{572442CB-4C9D-FB41-9685-ABB0264E713F}" type="presParOf" srcId="{31B6AC30-996C-7443-886E-8E33B92E806A}" destId="{7E119A27-18E5-FE4E-B16F-1FBE7B06BB1E}" srcOrd="3" destOrd="0" presId="urn:microsoft.com/office/officeart/2008/layout/LinedList"/>
    <dgm:cxn modelId="{D631741A-BB4A-F640-9186-2AF833647084}" type="presParOf" srcId="{31B6AC30-996C-7443-886E-8E33B92E806A}" destId="{69FF7885-B024-954C-A864-8580EA0B7D37}" srcOrd="4" destOrd="0" presId="urn:microsoft.com/office/officeart/2008/layout/LinedList"/>
    <dgm:cxn modelId="{DD6FFD7E-8E9C-5041-82DF-56B3CC2C68F1}" type="presParOf" srcId="{69FF7885-B024-954C-A864-8580EA0B7D37}" destId="{425CB6E8-13F2-1E49-A362-16A35D2316CC}" srcOrd="0" destOrd="0" presId="urn:microsoft.com/office/officeart/2008/layout/LinedList"/>
    <dgm:cxn modelId="{BA0813E3-440C-AB4E-88FF-67023B97FA11}" type="presParOf" srcId="{69FF7885-B024-954C-A864-8580EA0B7D37}" destId="{2235AB18-2DEB-5143-92C9-F2D443B7CB33}" srcOrd="1" destOrd="0" presId="urn:microsoft.com/office/officeart/2008/layout/LinedList"/>
    <dgm:cxn modelId="{6123873C-622E-A348-A863-D6883A3C82FE}" type="presParOf" srcId="{69FF7885-B024-954C-A864-8580EA0B7D37}" destId="{EEFD6561-2C8D-1442-94E4-D6DDC8DAD1FF}" srcOrd="2" destOrd="0" presId="urn:microsoft.com/office/officeart/2008/layout/LinedList"/>
    <dgm:cxn modelId="{E006BB4D-D0DF-5C42-B5A5-B29127622B29}" type="presParOf" srcId="{31B6AC30-996C-7443-886E-8E33B92E806A}" destId="{7B26BD1C-D640-A445-958C-B1FE0DD1A3C9}" srcOrd="5" destOrd="0" presId="urn:microsoft.com/office/officeart/2008/layout/LinedList"/>
    <dgm:cxn modelId="{74BCBE2D-B275-6641-83A0-D7375C69522C}" type="presParOf" srcId="{31B6AC30-996C-7443-886E-8E33B92E806A}" destId="{4EF13EA4-B573-3044-9519-F7F6CD0C15DC}" srcOrd="6" destOrd="0" presId="urn:microsoft.com/office/officeart/2008/layout/LinedList"/>
    <dgm:cxn modelId="{F6E8082A-89CB-BC4E-9FF7-CDF0BB5589BB}" type="presParOf" srcId="{31B6AC30-996C-7443-886E-8E33B92E806A}" destId="{A282B90A-46E1-1546-AEFD-C6C22DF8B923}" srcOrd="7" destOrd="0" presId="urn:microsoft.com/office/officeart/2008/layout/LinedList"/>
    <dgm:cxn modelId="{FEED6BB7-6CE4-E04D-9F8D-E243D1F4C1E8}" type="presParOf" srcId="{A282B90A-46E1-1546-AEFD-C6C22DF8B923}" destId="{8D38CBDB-BEC9-3346-B001-7CBBD76F7BF0}" srcOrd="0" destOrd="0" presId="urn:microsoft.com/office/officeart/2008/layout/LinedList"/>
    <dgm:cxn modelId="{090A1852-0DC2-6C48-AEDF-6645A9C4556B}" type="presParOf" srcId="{A282B90A-46E1-1546-AEFD-C6C22DF8B923}" destId="{86A3AC45-DA64-5F41-A7C1-8BE3FC600103}" srcOrd="1" destOrd="0" presId="urn:microsoft.com/office/officeart/2008/layout/LinedList"/>
    <dgm:cxn modelId="{C029CAB5-2F3E-6C4D-944F-D44924671872}" type="presParOf" srcId="{A282B90A-46E1-1546-AEFD-C6C22DF8B923}" destId="{BF436799-51CC-D741-AE22-8433D862F303}" srcOrd="2" destOrd="0" presId="urn:microsoft.com/office/officeart/2008/layout/LinedList"/>
    <dgm:cxn modelId="{65908391-D56B-254D-A724-7A3F59381DAC}" type="presParOf" srcId="{31B6AC30-996C-7443-886E-8E33B92E806A}" destId="{59373DD9-6758-894E-B36D-D6B5C256D328}" srcOrd="8" destOrd="0" presId="urn:microsoft.com/office/officeart/2008/layout/LinedList"/>
    <dgm:cxn modelId="{D7D43F86-6AEE-6B43-A7B0-4B65990B1A08}" type="presParOf" srcId="{31B6AC30-996C-7443-886E-8E33B92E806A}" destId="{76C50385-EE9E-724C-B376-91F30E87896A}" srcOrd="9" destOrd="0" presId="urn:microsoft.com/office/officeart/2008/layout/LinedList"/>
    <dgm:cxn modelId="{7AA8C930-A4C0-5646-96B2-142D5C2B3015}" type="presParOf" srcId="{31B6AC30-996C-7443-886E-8E33B92E806A}" destId="{8022D26F-E394-2C49-8AA7-0DDDF89D3153}" srcOrd="10" destOrd="0" presId="urn:microsoft.com/office/officeart/2008/layout/LinedList"/>
    <dgm:cxn modelId="{6AB9FDF1-B254-1B4B-9957-CB4E2B33461F}" type="presParOf" srcId="{8022D26F-E394-2C49-8AA7-0DDDF89D3153}" destId="{5305F59D-565D-C446-B0B6-686845085DCD}" srcOrd="0" destOrd="0" presId="urn:microsoft.com/office/officeart/2008/layout/LinedList"/>
    <dgm:cxn modelId="{8F40852F-A581-A14B-B0A6-0B3DBF7FAC29}" type="presParOf" srcId="{8022D26F-E394-2C49-8AA7-0DDDF89D3153}" destId="{45617D27-882B-934C-A4D4-668D0DDFDE37}" srcOrd="1" destOrd="0" presId="urn:microsoft.com/office/officeart/2008/layout/LinedList"/>
    <dgm:cxn modelId="{F0259336-2B64-0B46-B58E-52F14C303426}" type="presParOf" srcId="{8022D26F-E394-2C49-8AA7-0DDDF89D3153}" destId="{83EB69F5-2B02-BA4B-9656-7908A3C2D54D}" srcOrd="2" destOrd="0" presId="urn:microsoft.com/office/officeart/2008/layout/LinedList"/>
    <dgm:cxn modelId="{672A759D-FDAB-DA4A-93D5-CE0BFCDC977E}" type="presParOf" srcId="{31B6AC30-996C-7443-886E-8E33B92E806A}" destId="{1D192AC2-7046-AF46-92A0-DB510636C8CA}" srcOrd="11" destOrd="0" presId="urn:microsoft.com/office/officeart/2008/layout/LinedList"/>
    <dgm:cxn modelId="{3194997D-532C-B445-A220-BE70B8EB7EF4}" type="presParOf" srcId="{31B6AC30-996C-7443-886E-8E33B92E806A}" destId="{93A374CF-5D41-7348-A6CD-7443B7A8B68A}"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1A2F48-05B7-1940-988E-6A6BB4DCC15F}">
      <dsp:nvSpPr>
        <dsp:cNvPr id="0" name=""/>
        <dsp:cNvSpPr/>
      </dsp:nvSpPr>
      <dsp:spPr>
        <a:xfrm>
          <a:off x="251436" y="309"/>
          <a:ext cx="8455961" cy="5369535"/>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BAB57A-7595-554B-8830-15B8CE3D578A}">
      <dsp:nvSpPr>
        <dsp:cNvPr id="0" name=""/>
        <dsp:cNvSpPr/>
      </dsp:nvSpPr>
      <dsp:spPr>
        <a:xfrm>
          <a:off x="1190987" y="892883"/>
          <a:ext cx="8455961" cy="5369535"/>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a:t>Login using the Ubuntu account</a:t>
          </a:r>
        </a:p>
      </dsp:txBody>
      <dsp:txXfrm>
        <a:off x="1348255" y="1050151"/>
        <a:ext cx="8141425" cy="5054999"/>
      </dsp:txXfrm>
    </dsp:sp>
    <dsp:sp modelId="{B89D9576-5CAE-924E-B4AC-444CC1317223}">
      <dsp:nvSpPr>
        <dsp:cNvPr id="0" name=""/>
        <dsp:cNvSpPr/>
      </dsp:nvSpPr>
      <dsp:spPr>
        <a:xfrm>
          <a:off x="10586500" y="309"/>
          <a:ext cx="8455961" cy="5369535"/>
        </a:xfrm>
        <a:prstGeom prst="roundRect">
          <a:avLst>
            <a:gd name="adj" fmla="val 1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882BE9-DCE4-2A46-9BA1-EB2DF099C0F9}">
      <dsp:nvSpPr>
        <dsp:cNvPr id="0" name=""/>
        <dsp:cNvSpPr/>
      </dsp:nvSpPr>
      <dsp:spPr>
        <a:xfrm>
          <a:off x="11526051" y="892883"/>
          <a:ext cx="8455961" cy="5369535"/>
        </a:xfrm>
        <a:prstGeom prst="roundRect">
          <a:avLst>
            <a:gd name="adj" fmla="val 10000"/>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a:t>At the console prompt type: </a:t>
          </a:r>
          <a:r>
            <a:rPr lang="en-US" sz="6500" b="1" kern="1200"/>
            <a:t>passwd</a:t>
          </a:r>
          <a:endParaRPr lang="en-US" sz="6500" kern="1200"/>
        </a:p>
      </dsp:txBody>
      <dsp:txXfrm>
        <a:off x="11683319" y="1050151"/>
        <a:ext cx="8141425" cy="50549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90E827-3DE8-4549-8F12-071087EFA0C1}">
      <dsp:nvSpPr>
        <dsp:cNvPr id="0" name=""/>
        <dsp:cNvSpPr/>
      </dsp:nvSpPr>
      <dsp:spPr>
        <a:xfrm>
          <a:off x="251436" y="309"/>
          <a:ext cx="8455961" cy="53695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C163453-DE2B-1C42-9CCA-5A64A28A7EBA}">
      <dsp:nvSpPr>
        <dsp:cNvPr id="0" name=""/>
        <dsp:cNvSpPr/>
      </dsp:nvSpPr>
      <dsp:spPr>
        <a:xfrm>
          <a:off x="1190987" y="892883"/>
          <a:ext cx="8455961" cy="536953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a:t>At the console prompt issue the command:</a:t>
          </a:r>
          <a:br>
            <a:rPr lang="en-US" sz="6500" kern="1200"/>
          </a:br>
          <a:r>
            <a:rPr lang="en-US" sz="6500" kern="1200"/>
            <a:t>sudo adduser &lt;nameofuser&gt;</a:t>
          </a:r>
        </a:p>
      </dsp:txBody>
      <dsp:txXfrm>
        <a:off x="1348255" y="1050151"/>
        <a:ext cx="8141425" cy="5054999"/>
      </dsp:txXfrm>
    </dsp:sp>
    <dsp:sp modelId="{F40D4191-CB79-774D-A477-F0A38657A2DA}">
      <dsp:nvSpPr>
        <dsp:cNvPr id="0" name=""/>
        <dsp:cNvSpPr/>
      </dsp:nvSpPr>
      <dsp:spPr>
        <a:xfrm>
          <a:off x="10586500" y="309"/>
          <a:ext cx="8455961" cy="536953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F155E2-D141-644C-A1A2-42B42C29A0EE}">
      <dsp:nvSpPr>
        <dsp:cNvPr id="0" name=""/>
        <dsp:cNvSpPr/>
      </dsp:nvSpPr>
      <dsp:spPr>
        <a:xfrm>
          <a:off x="11526051" y="892883"/>
          <a:ext cx="8455961" cy="536953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a:t>You will be prompted to enter the password for the new user as well as a few extra pieces of information</a:t>
          </a:r>
        </a:p>
      </dsp:txBody>
      <dsp:txXfrm>
        <a:off x="11683319" y="1050151"/>
        <a:ext cx="8141425" cy="505499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3EDB01-C6EE-F14B-BDAF-8160E3023DFB}">
      <dsp:nvSpPr>
        <dsp:cNvPr id="0" name=""/>
        <dsp:cNvSpPr/>
      </dsp:nvSpPr>
      <dsp:spPr>
        <a:xfrm>
          <a:off x="0" y="4985"/>
          <a:ext cx="12982368"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82602D-13D5-0A4C-9348-D5D74DCF9174}">
      <dsp:nvSpPr>
        <dsp:cNvPr id="0" name=""/>
        <dsp:cNvSpPr/>
      </dsp:nvSpPr>
      <dsp:spPr>
        <a:xfrm>
          <a:off x="0" y="4985"/>
          <a:ext cx="12982368" cy="3400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1930" tIns="201930" rIns="201930" bIns="201930" numCol="1" spcCol="1270" anchor="t" anchorCtr="0">
          <a:noAutofit/>
        </a:bodyPr>
        <a:lstStyle/>
        <a:p>
          <a:pPr marL="0" lvl="0" indent="0" algn="l" defTabSz="2355850">
            <a:lnSpc>
              <a:spcPct val="90000"/>
            </a:lnSpc>
            <a:spcBef>
              <a:spcPct val="0"/>
            </a:spcBef>
            <a:spcAft>
              <a:spcPct val="35000"/>
            </a:spcAft>
            <a:buNone/>
          </a:pPr>
          <a:r>
            <a:rPr lang="en-US" sz="5300" kern="1200"/>
            <a:t>The SSH protocol (also referred to as Secure Shell) is a method for secure remote login from one computer to another. </a:t>
          </a:r>
        </a:p>
      </dsp:txBody>
      <dsp:txXfrm>
        <a:off x="0" y="4985"/>
        <a:ext cx="12982368" cy="3400276"/>
      </dsp:txXfrm>
    </dsp:sp>
    <dsp:sp modelId="{B180C137-63EF-D941-A027-B65C1A2CE103}">
      <dsp:nvSpPr>
        <dsp:cNvPr id="0" name=""/>
        <dsp:cNvSpPr/>
      </dsp:nvSpPr>
      <dsp:spPr>
        <a:xfrm>
          <a:off x="0" y="3405261"/>
          <a:ext cx="12982368" cy="0"/>
        </a:xfrm>
        <a:prstGeom prst="line">
          <a:avLst/>
        </a:prstGeom>
        <a:solidFill>
          <a:schemeClr val="accent2">
            <a:hueOff val="2340759"/>
            <a:satOff val="-2919"/>
            <a:lumOff val="686"/>
            <a:alphaOff val="0"/>
          </a:schemeClr>
        </a:solidFill>
        <a:ln w="25400" cap="flat" cmpd="sng" algn="ctr">
          <a:solidFill>
            <a:schemeClr val="accent2">
              <a:hueOff val="2340759"/>
              <a:satOff val="-2919"/>
              <a:lumOff val="686"/>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3EF0B9-2B56-7A49-BC1C-1EF65DCDFFD3}">
      <dsp:nvSpPr>
        <dsp:cNvPr id="0" name=""/>
        <dsp:cNvSpPr/>
      </dsp:nvSpPr>
      <dsp:spPr>
        <a:xfrm>
          <a:off x="0" y="3405261"/>
          <a:ext cx="12982368" cy="3400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1930" tIns="201930" rIns="201930" bIns="201930" numCol="1" spcCol="1270" anchor="t" anchorCtr="0">
          <a:noAutofit/>
        </a:bodyPr>
        <a:lstStyle/>
        <a:p>
          <a:pPr marL="0" lvl="0" indent="0" algn="l" defTabSz="2355850">
            <a:lnSpc>
              <a:spcPct val="90000"/>
            </a:lnSpc>
            <a:spcBef>
              <a:spcPct val="0"/>
            </a:spcBef>
            <a:spcAft>
              <a:spcPct val="35000"/>
            </a:spcAft>
            <a:buNone/>
          </a:pPr>
          <a:r>
            <a:rPr lang="en-US" sz="5300" kern="1200"/>
            <a:t>It provides several alternative options for strong authentication, and it protects the communications security and integrity with strong encryption. </a:t>
          </a:r>
        </a:p>
      </dsp:txBody>
      <dsp:txXfrm>
        <a:off x="0" y="3405261"/>
        <a:ext cx="12982368" cy="3400276"/>
      </dsp:txXfrm>
    </dsp:sp>
    <dsp:sp modelId="{1321D72C-400E-B344-9D0C-C9826B655657}">
      <dsp:nvSpPr>
        <dsp:cNvPr id="0" name=""/>
        <dsp:cNvSpPr/>
      </dsp:nvSpPr>
      <dsp:spPr>
        <a:xfrm>
          <a:off x="0" y="6805538"/>
          <a:ext cx="12982368" cy="0"/>
        </a:xfrm>
        <a:prstGeom prst="line">
          <a:avLst/>
        </a:prstGeom>
        <a:solidFill>
          <a:schemeClr val="accent2">
            <a:hueOff val="4681519"/>
            <a:satOff val="-5839"/>
            <a:lumOff val="1373"/>
            <a:alphaOff val="0"/>
          </a:schemeClr>
        </a:solidFill>
        <a:ln w="25400" cap="flat" cmpd="sng" algn="ctr">
          <a:solidFill>
            <a:schemeClr val="accent2">
              <a:hueOff val="4681519"/>
              <a:satOff val="-5839"/>
              <a:lumOff val="1373"/>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46935A-DA5E-7A40-90AB-078D3A77B5D2}">
      <dsp:nvSpPr>
        <dsp:cNvPr id="0" name=""/>
        <dsp:cNvSpPr/>
      </dsp:nvSpPr>
      <dsp:spPr>
        <a:xfrm>
          <a:off x="0" y="6805538"/>
          <a:ext cx="12982368" cy="340027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1930" tIns="201930" rIns="201930" bIns="201930" numCol="1" spcCol="1270" anchor="t" anchorCtr="0">
          <a:noAutofit/>
        </a:bodyPr>
        <a:lstStyle/>
        <a:p>
          <a:pPr marL="0" lvl="0" indent="0" algn="l" defTabSz="2355850">
            <a:lnSpc>
              <a:spcPct val="90000"/>
            </a:lnSpc>
            <a:spcBef>
              <a:spcPct val="0"/>
            </a:spcBef>
            <a:spcAft>
              <a:spcPct val="35000"/>
            </a:spcAft>
            <a:buNone/>
          </a:pPr>
          <a:r>
            <a:rPr lang="en-US" sz="5300" kern="1200"/>
            <a:t>It is a secure alternative to the non-protected login protocols (such as telnet, rlogin) and insecure file transfer methods (such as FTP). </a:t>
          </a:r>
        </a:p>
      </dsp:txBody>
      <dsp:txXfrm>
        <a:off x="0" y="6805538"/>
        <a:ext cx="12982368" cy="34002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DD56DF-E486-694F-AC0E-FF8BF2D339BC}">
      <dsp:nvSpPr>
        <dsp:cNvPr id="0" name=""/>
        <dsp:cNvSpPr/>
      </dsp:nvSpPr>
      <dsp:spPr>
        <a:xfrm>
          <a:off x="0" y="0"/>
          <a:ext cx="12982368"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F14C45-6983-CA46-A385-D423389B6B03}">
      <dsp:nvSpPr>
        <dsp:cNvPr id="0" name=""/>
        <dsp:cNvSpPr/>
      </dsp:nvSpPr>
      <dsp:spPr>
        <a:xfrm>
          <a:off x="0" y="0"/>
          <a:ext cx="2596473" cy="102108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marL="0" lvl="0" indent="0" algn="l" defTabSz="1955800">
            <a:lnSpc>
              <a:spcPct val="90000"/>
            </a:lnSpc>
            <a:spcBef>
              <a:spcPct val="0"/>
            </a:spcBef>
            <a:spcAft>
              <a:spcPct val="35000"/>
            </a:spcAft>
            <a:buNone/>
          </a:pPr>
          <a:r>
            <a:rPr lang="en-US" sz="4400" kern="1200"/>
            <a:t>The protocol is used in corporate networks for: </a:t>
          </a:r>
        </a:p>
      </dsp:txBody>
      <dsp:txXfrm>
        <a:off x="0" y="0"/>
        <a:ext cx="2596473" cy="10210800"/>
      </dsp:txXfrm>
    </dsp:sp>
    <dsp:sp modelId="{4E97798E-0CEB-CE4D-81FE-74F615C2C9A6}">
      <dsp:nvSpPr>
        <dsp:cNvPr id="0" name=""/>
        <dsp:cNvSpPr/>
      </dsp:nvSpPr>
      <dsp:spPr>
        <a:xfrm>
          <a:off x="2791209" y="120031"/>
          <a:ext cx="10191158" cy="2400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2133600">
            <a:lnSpc>
              <a:spcPct val="90000"/>
            </a:lnSpc>
            <a:spcBef>
              <a:spcPct val="0"/>
            </a:spcBef>
            <a:spcAft>
              <a:spcPct val="35000"/>
            </a:spcAft>
            <a:buNone/>
          </a:pPr>
          <a:r>
            <a:rPr lang="en-US" sz="4800" kern="1200"/>
            <a:t>providing secure access for users and automated processes</a:t>
          </a:r>
        </a:p>
      </dsp:txBody>
      <dsp:txXfrm>
        <a:off x="2791209" y="120031"/>
        <a:ext cx="10191158" cy="2400634"/>
      </dsp:txXfrm>
    </dsp:sp>
    <dsp:sp modelId="{719386AC-D196-F545-BBA7-037535C906EF}">
      <dsp:nvSpPr>
        <dsp:cNvPr id="0" name=""/>
        <dsp:cNvSpPr/>
      </dsp:nvSpPr>
      <dsp:spPr>
        <a:xfrm>
          <a:off x="2596473" y="2520666"/>
          <a:ext cx="10385894"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235AB18-2DEB-5143-92C9-F2D443B7CB33}">
      <dsp:nvSpPr>
        <dsp:cNvPr id="0" name=""/>
        <dsp:cNvSpPr/>
      </dsp:nvSpPr>
      <dsp:spPr>
        <a:xfrm>
          <a:off x="2791209" y="2640698"/>
          <a:ext cx="10191158" cy="2400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2133600">
            <a:lnSpc>
              <a:spcPct val="90000"/>
            </a:lnSpc>
            <a:spcBef>
              <a:spcPct val="0"/>
            </a:spcBef>
            <a:spcAft>
              <a:spcPct val="35000"/>
            </a:spcAft>
            <a:buNone/>
          </a:pPr>
          <a:r>
            <a:rPr lang="en-US" sz="4800" kern="1200"/>
            <a:t>interactive and automated file transfers</a:t>
          </a:r>
        </a:p>
      </dsp:txBody>
      <dsp:txXfrm>
        <a:off x="2791209" y="2640698"/>
        <a:ext cx="10191158" cy="2400634"/>
      </dsp:txXfrm>
    </dsp:sp>
    <dsp:sp modelId="{7B26BD1C-D640-A445-958C-B1FE0DD1A3C9}">
      <dsp:nvSpPr>
        <dsp:cNvPr id="0" name=""/>
        <dsp:cNvSpPr/>
      </dsp:nvSpPr>
      <dsp:spPr>
        <a:xfrm>
          <a:off x="2596473" y="5041333"/>
          <a:ext cx="10385894"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6A3AC45-DA64-5F41-A7C1-8BE3FC600103}">
      <dsp:nvSpPr>
        <dsp:cNvPr id="0" name=""/>
        <dsp:cNvSpPr/>
      </dsp:nvSpPr>
      <dsp:spPr>
        <a:xfrm>
          <a:off x="2791209" y="5161364"/>
          <a:ext cx="10191158" cy="2400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2133600">
            <a:lnSpc>
              <a:spcPct val="90000"/>
            </a:lnSpc>
            <a:spcBef>
              <a:spcPct val="0"/>
            </a:spcBef>
            <a:spcAft>
              <a:spcPct val="35000"/>
            </a:spcAft>
            <a:buNone/>
          </a:pPr>
          <a:r>
            <a:rPr lang="en-US" sz="4800" kern="1200"/>
            <a:t>issuing remote commands</a:t>
          </a:r>
        </a:p>
      </dsp:txBody>
      <dsp:txXfrm>
        <a:off x="2791209" y="5161364"/>
        <a:ext cx="10191158" cy="2400634"/>
      </dsp:txXfrm>
    </dsp:sp>
    <dsp:sp modelId="{59373DD9-6758-894E-B36D-D6B5C256D328}">
      <dsp:nvSpPr>
        <dsp:cNvPr id="0" name=""/>
        <dsp:cNvSpPr/>
      </dsp:nvSpPr>
      <dsp:spPr>
        <a:xfrm>
          <a:off x="2596473" y="7561999"/>
          <a:ext cx="10385894"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617D27-882B-934C-A4D4-668D0DDFDE37}">
      <dsp:nvSpPr>
        <dsp:cNvPr id="0" name=""/>
        <dsp:cNvSpPr/>
      </dsp:nvSpPr>
      <dsp:spPr>
        <a:xfrm>
          <a:off x="2791209" y="7682031"/>
          <a:ext cx="10191158" cy="2400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80" tIns="182880" rIns="182880" bIns="182880" numCol="1" spcCol="1270" anchor="t" anchorCtr="0">
          <a:noAutofit/>
        </a:bodyPr>
        <a:lstStyle/>
        <a:p>
          <a:pPr marL="0" lvl="0" indent="0" algn="l" defTabSz="2133600">
            <a:lnSpc>
              <a:spcPct val="90000"/>
            </a:lnSpc>
            <a:spcBef>
              <a:spcPct val="0"/>
            </a:spcBef>
            <a:spcAft>
              <a:spcPct val="35000"/>
            </a:spcAft>
            <a:buNone/>
          </a:pPr>
          <a:r>
            <a:rPr lang="en-US" sz="4800" kern="1200"/>
            <a:t>managing network infrastructure and other mission-critical system components.</a:t>
          </a:r>
        </a:p>
      </dsp:txBody>
      <dsp:txXfrm>
        <a:off x="2791209" y="7682031"/>
        <a:ext cx="10191158" cy="2400634"/>
      </dsp:txXfrm>
    </dsp:sp>
    <dsp:sp modelId="{1D192AC2-7046-AF46-92A0-DB510636C8CA}">
      <dsp:nvSpPr>
        <dsp:cNvPr id="0" name=""/>
        <dsp:cNvSpPr/>
      </dsp:nvSpPr>
      <dsp:spPr>
        <a:xfrm>
          <a:off x="2596473" y="10082666"/>
          <a:ext cx="10385894" cy="0"/>
        </a:xfrm>
        <a:prstGeom prst="line">
          <a:avLst/>
        </a:prstGeom>
        <a:solidFill>
          <a:schemeClr val="accent2">
            <a:hueOff val="0"/>
            <a:satOff val="0"/>
            <a:lumOff val="0"/>
            <a:alphaOff val="0"/>
          </a:schemeClr>
        </a:solidFill>
        <a:ln w="25400" cap="flat" cmpd="sng" algn="ctr">
          <a:solidFill>
            <a:schemeClr val="accent2">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CC3B5D2-4DAA-2646-96DC-6594AA3C4DF3}" type="slidenum">
              <a:rPr lang="en-US" smtClean="0"/>
              <a:t>‹#›</a:t>
            </a:fld>
            <a:endParaRPr lang="en-US"/>
          </a:p>
        </p:txBody>
      </p:sp>
    </p:spTree>
    <p:extLst>
      <p:ext uri="{BB962C8B-B14F-4D97-AF65-F5344CB8AC3E}">
        <p14:creationId xmlns:p14="http://schemas.microsoft.com/office/powerpoint/2010/main" val="407135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Lato Light"/>
              </a:defRPr>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Lato Light"/>
              </a:defRPr>
            </a:lvl1pPr>
          </a:lstStyle>
          <a:p>
            <a:fld id="{EFC10EE1-B198-C942-8235-326C972CBB30}" type="datetimeFigureOut">
              <a:rPr lang="en-US" smtClean="0"/>
              <a:pPr/>
              <a:t>4/1/19</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Lato Light"/>
              </a:defRPr>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Lato Light"/>
              </a:defRPr>
            </a:lvl1pPr>
          </a:lstStyle>
          <a:p>
            <a:fld id="{006BE02D-20C0-F840-AFAC-BEA99C74FDC2}" type="slidenum">
              <a:rPr lang="en-US" smtClean="0"/>
              <a:pPr/>
              <a:t>‹#›</a:t>
            </a:fld>
            <a:endParaRPr lang="en-US"/>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3348" rtl="0" eaLnBrk="1" latinLnBrk="0" hangingPunct="1">
      <a:defRPr sz="2400" kern="1200">
        <a:solidFill>
          <a:schemeClr val="tx1"/>
        </a:solidFill>
        <a:latin typeface="Lato Light"/>
        <a:ea typeface="+mn-ea"/>
        <a:cs typeface="+mn-cs"/>
      </a:defRPr>
    </a:lvl1pPr>
    <a:lvl2pPr marL="913348" algn="l" defTabSz="913348" rtl="0" eaLnBrk="1" latinLnBrk="0" hangingPunct="1">
      <a:defRPr sz="2400" kern="1200">
        <a:solidFill>
          <a:schemeClr val="tx1"/>
        </a:solidFill>
        <a:latin typeface="Lato Light"/>
        <a:ea typeface="+mn-ea"/>
        <a:cs typeface="+mn-cs"/>
      </a:defRPr>
    </a:lvl2pPr>
    <a:lvl3pPr marL="1826696" algn="l" defTabSz="913348" rtl="0" eaLnBrk="1" latinLnBrk="0" hangingPunct="1">
      <a:defRPr sz="2400" kern="1200">
        <a:solidFill>
          <a:schemeClr val="tx1"/>
        </a:solidFill>
        <a:latin typeface="Lato Light"/>
        <a:ea typeface="+mn-ea"/>
        <a:cs typeface="+mn-cs"/>
      </a:defRPr>
    </a:lvl3pPr>
    <a:lvl4pPr marL="2740044" algn="l" defTabSz="913348" rtl="0" eaLnBrk="1" latinLnBrk="0" hangingPunct="1">
      <a:defRPr sz="2400" kern="1200">
        <a:solidFill>
          <a:schemeClr val="tx1"/>
        </a:solidFill>
        <a:latin typeface="Lato Light"/>
        <a:ea typeface="+mn-ea"/>
        <a:cs typeface="+mn-cs"/>
      </a:defRPr>
    </a:lvl4pPr>
    <a:lvl5pPr marL="3653394" algn="l" defTabSz="913348" rtl="0" eaLnBrk="1" latinLnBrk="0" hangingPunct="1">
      <a:defRPr sz="2400" kern="1200">
        <a:solidFill>
          <a:schemeClr val="tx1"/>
        </a:solidFill>
        <a:latin typeface="Lato Light"/>
        <a:ea typeface="+mn-ea"/>
        <a:cs typeface="+mn-cs"/>
      </a:defRPr>
    </a:lvl5pPr>
    <a:lvl6pPr marL="4566744" algn="l" defTabSz="913348" rtl="0" eaLnBrk="1" latinLnBrk="0" hangingPunct="1">
      <a:defRPr sz="2400" kern="1200">
        <a:solidFill>
          <a:schemeClr val="tx1"/>
        </a:solidFill>
        <a:latin typeface="+mn-lt"/>
        <a:ea typeface="+mn-ea"/>
        <a:cs typeface="+mn-cs"/>
      </a:defRPr>
    </a:lvl6pPr>
    <a:lvl7pPr marL="5480094" algn="l" defTabSz="913348" rtl="0" eaLnBrk="1" latinLnBrk="0" hangingPunct="1">
      <a:defRPr sz="2400" kern="1200">
        <a:solidFill>
          <a:schemeClr val="tx1"/>
        </a:solidFill>
        <a:latin typeface="+mn-lt"/>
        <a:ea typeface="+mn-ea"/>
        <a:cs typeface="+mn-cs"/>
      </a:defRPr>
    </a:lvl7pPr>
    <a:lvl8pPr marL="6393445" algn="l" defTabSz="913348" rtl="0" eaLnBrk="1" latinLnBrk="0" hangingPunct="1">
      <a:defRPr sz="2400" kern="1200">
        <a:solidFill>
          <a:schemeClr val="tx1"/>
        </a:solidFill>
        <a:latin typeface="+mn-lt"/>
        <a:ea typeface="+mn-ea"/>
        <a:cs typeface="+mn-cs"/>
      </a:defRPr>
    </a:lvl8pPr>
    <a:lvl9pPr marL="7306792" algn="l" defTabSz="913348" rtl="0" eaLnBrk="1" latinLnBrk="0" hangingPunct="1">
      <a:defRPr sz="2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a:t>
            </a:fld>
            <a:endParaRPr lang="en-US"/>
          </a:p>
        </p:txBody>
      </p:sp>
    </p:spTree>
    <p:extLst>
      <p:ext uri="{BB962C8B-B14F-4D97-AF65-F5344CB8AC3E}">
        <p14:creationId xmlns:p14="http://schemas.microsoft.com/office/powerpoint/2010/main" val="7022269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26</a:t>
            </a:fld>
            <a:endParaRPr lang="en-US"/>
          </a:p>
        </p:txBody>
      </p:sp>
    </p:spTree>
    <p:extLst>
      <p:ext uri="{BB962C8B-B14F-4D97-AF65-F5344CB8AC3E}">
        <p14:creationId xmlns:p14="http://schemas.microsoft.com/office/powerpoint/2010/main" val="2777426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7</a:t>
            </a:fld>
            <a:endParaRPr lang="en-US"/>
          </a:p>
        </p:txBody>
      </p:sp>
    </p:spTree>
    <p:extLst>
      <p:ext uri="{BB962C8B-B14F-4D97-AF65-F5344CB8AC3E}">
        <p14:creationId xmlns:p14="http://schemas.microsoft.com/office/powerpoint/2010/main" val="2777426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8</a:t>
            </a:fld>
            <a:endParaRPr lang="en-US"/>
          </a:p>
        </p:txBody>
      </p:sp>
    </p:spTree>
    <p:extLst>
      <p:ext uri="{BB962C8B-B14F-4D97-AF65-F5344CB8AC3E}">
        <p14:creationId xmlns:p14="http://schemas.microsoft.com/office/powerpoint/2010/main" val="31928379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17</a:t>
            </a:fld>
            <a:endParaRPr lang="en-US"/>
          </a:p>
        </p:txBody>
      </p:sp>
    </p:spTree>
    <p:extLst>
      <p:ext uri="{BB962C8B-B14F-4D97-AF65-F5344CB8AC3E}">
        <p14:creationId xmlns:p14="http://schemas.microsoft.com/office/powerpoint/2010/main" val="1813680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www.chiark.greenend.org.uk</a:t>
            </a:r>
            <a:r>
              <a:rPr lang="en-US" dirty="0"/>
              <a:t>/~</a:t>
            </a:r>
            <a:r>
              <a:rPr lang="en-US" dirty="0" err="1"/>
              <a:t>sgtatham</a:t>
            </a:r>
            <a:r>
              <a:rPr lang="en-US" dirty="0"/>
              <a:t>/putty/</a:t>
            </a:r>
          </a:p>
          <a:p>
            <a:endParaRPr lang="en-US" dirty="0"/>
          </a:p>
          <a:p>
            <a:endParaRPr lang="en-US" dirty="0"/>
          </a:p>
          <a:p>
            <a:r>
              <a:rPr lang="en-US" dirty="0"/>
              <a:t>https://</a:t>
            </a:r>
            <a:r>
              <a:rPr lang="en-US" dirty="0" err="1"/>
              <a:t>www.putty.org</a:t>
            </a:r>
            <a:r>
              <a:rPr lang="en-US" dirty="0"/>
              <a:t>/</a:t>
            </a:r>
          </a:p>
        </p:txBody>
      </p:sp>
      <p:sp>
        <p:nvSpPr>
          <p:cNvPr id="4" name="Slide Number Placeholder 3"/>
          <p:cNvSpPr>
            <a:spLocks noGrp="1"/>
          </p:cNvSpPr>
          <p:nvPr>
            <p:ph type="sldNum" sz="quarter" idx="10"/>
          </p:nvPr>
        </p:nvSpPr>
        <p:spPr/>
        <p:txBody>
          <a:bodyPr/>
          <a:lstStyle/>
          <a:p>
            <a:fld id="{006BE02D-20C0-F840-AFAC-BEA99C74FDC2}" type="slidenum">
              <a:rPr lang="en-US" smtClean="0"/>
              <a:pPr/>
              <a:t>18</a:t>
            </a:fld>
            <a:endParaRPr lang="en-US"/>
          </a:p>
        </p:txBody>
      </p:sp>
    </p:spTree>
    <p:extLst>
      <p:ext uri="{BB962C8B-B14F-4D97-AF65-F5344CB8AC3E}">
        <p14:creationId xmlns:p14="http://schemas.microsoft.com/office/powerpoint/2010/main" val="1813680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www.ssh.com</a:t>
            </a:r>
            <a:r>
              <a:rPr lang="en-US" dirty="0"/>
              <a:t>/</a:t>
            </a:r>
            <a:r>
              <a:rPr lang="en-US" dirty="0" err="1"/>
              <a:t>ssh</a:t>
            </a:r>
            <a:r>
              <a:rPr lang="en-US" dirty="0"/>
              <a:t>/protocol/</a:t>
            </a:r>
          </a:p>
        </p:txBody>
      </p:sp>
      <p:sp>
        <p:nvSpPr>
          <p:cNvPr id="4" name="Slide Number Placeholder 3"/>
          <p:cNvSpPr>
            <a:spLocks noGrp="1"/>
          </p:cNvSpPr>
          <p:nvPr>
            <p:ph type="sldNum" sz="quarter" idx="10"/>
          </p:nvPr>
        </p:nvSpPr>
        <p:spPr/>
        <p:txBody>
          <a:bodyPr/>
          <a:lstStyle/>
          <a:p>
            <a:fld id="{006BE02D-20C0-F840-AFAC-BEA99C74FDC2}" type="slidenum">
              <a:rPr lang="en-US" smtClean="0"/>
              <a:pPr/>
              <a:t>19</a:t>
            </a:fld>
            <a:endParaRPr lang="en-US"/>
          </a:p>
        </p:txBody>
      </p:sp>
    </p:spTree>
    <p:extLst>
      <p:ext uri="{BB962C8B-B14F-4D97-AF65-F5344CB8AC3E}">
        <p14:creationId xmlns:p14="http://schemas.microsoft.com/office/powerpoint/2010/main" val="2794173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protocol works in the client-server model, which means that the connection is established by the SSH client connecting to the SSH server. The SSH client drives the connection setup process and uses public key cryptography to verify the identity of the SSH server. After the setup phase the SSH protocol uses strong symmetric encryption and hashing algorithms to ensure the privacy and integrity of the data that is exchanged between the client and server.</a:t>
            </a:r>
          </a:p>
        </p:txBody>
      </p:sp>
      <p:sp>
        <p:nvSpPr>
          <p:cNvPr id="4" name="Slide Number Placeholder 3"/>
          <p:cNvSpPr>
            <a:spLocks noGrp="1"/>
          </p:cNvSpPr>
          <p:nvPr>
            <p:ph type="sldNum" sz="quarter" idx="10"/>
          </p:nvPr>
        </p:nvSpPr>
        <p:spPr/>
        <p:txBody>
          <a:bodyPr/>
          <a:lstStyle/>
          <a:p>
            <a:fld id="{006BE02D-20C0-F840-AFAC-BEA99C74FDC2}" type="slidenum">
              <a:rPr lang="en-US" smtClean="0"/>
              <a:pPr/>
              <a:t>21</a:t>
            </a:fld>
            <a:endParaRPr lang="en-US"/>
          </a:p>
        </p:txBody>
      </p:sp>
    </p:spTree>
    <p:extLst>
      <p:ext uri="{BB962C8B-B14F-4D97-AF65-F5344CB8AC3E}">
        <p14:creationId xmlns:p14="http://schemas.microsoft.com/office/powerpoint/2010/main" val="2097579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22</a:t>
            </a:fld>
            <a:endParaRPr lang="en-US"/>
          </a:p>
        </p:txBody>
      </p:sp>
    </p:spTree>
    <p:extLst>
      <p:ext uri="{BB962C8B-B14F-4D97-AF65-F5344CB8AC3E}">
        <p14:creationId xmlns:p14="http://schemas.microsoft.com/office/powerpoint/2010/main" val="14550676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06BE02D-20C0-F840-AFAC-BEA99C74FDC2}" type="slidenum">
              <a:rPr lang="en-US" smtClean="0"/>
              <a:pPr/>
              <a:t>24</a:t>
            </a:fld>
            <a:endParaRPr lang="en-US"/>
          </a:p>
        </p:txBody>
      </p:sp>
    </p:spTree>
    <p:extLst>
      <p:ext uri="{BB962C8B-B14F-4D97-AF65-F5344CB8AC3E}">
        <p14:creationId xmlns:p14="http://schemas.microsoft.com/office/powerpoint/2010/main" val="86025369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02617" y="8940800"/>
            <a:ext cx="20879593" cy="1447800"/>
          </a:xfrm>
        </p:spPr>
        <p:txBody>
          <a:bodyPr anchor="ctr">
            <a:normAutofit/>
          </a:bodyPr>
          <a:lstStyle>
            <a:lvl1pPr algn="l">
              <a:lnSpc>
                <a:spcPct val="100000"/>
              </a:lnSpc>
              <a:defRPr sz="7100" b="1" i="0">
                <a:solidFill>
                  <a:srgbClr val="FFFFFF"/>
                </a:solidFill>
                <a:latin typeface="Avenir Black" charset="0"/>
                <a:ea typeface="Avenir Black" charset="0"/>
                <a:cs typeface="Avenir Black" charset="0"/>
              </a:defRPr>
            </a:lvl1pPr>
          </a:lstStyle>
          <a:p>
            <a:r>
              <a:rPr lang="en-US"/>
              <a:t>CLICK TO ADD TITLE</a:t>
            </a:r>
          </a:p>
        </p:txBody>
      </p:sp>
      <p:sp>
        <p:nvSpPr>
          <p:cNvPr id="3" name="Subtitle 2"/>
          <p:cNvSpPr>
            <a:spLocks noGrp="1"/>
          </p:cNvSpPr>
          <p:nvPr>
            <p:ph type="subTitle" idx="1"/>
          </p:nvPr>
        </p:nvSpPr>
        <p:spPr>
          <a:xfrm>
            <a:off x="1802617" y="10414009"/>
            <a:ext cx="20879593" cy="814014"/>
          </a:xfrm>
        </p:spPr>
        <p:txBody>
          <a:bodyPr anchor="ctr">
            <a:normAutofit/>
          </a:bodyPr>
          <a:lstStyle>
            <a:lvl1pPr marL="0" indent="0" algn="l">
              <a:buNone/>
              <a:defRPr sz="3600">
                <a:solidFill>
                  <a:srgbClr val="FFFFFF"/>
                </a:solidFill>
                <a:latin typeface="Avenir Book" charset="0"/>
                <a:ea typeface="Avenir Book" charset="0"/>
                <a:cs typeface="Avenir Book" charset="0"/>
              </a:defRPr>
            </a:lvl1pPr>
            <a:lvl2pPr marL="913303" indent="0" algn="ctr">
              <a:buNone/>
              <a:defRPr sz="4000"/>
            </a:lvl2pPr>
            <a:lvl3pPr marL="1826605" indent="0" algn="ctr">
              <a:buNone/>
              <a:defRPr sz="3600"/>
            </a:lvl3pPr>
            <a:lvl4pPr marL="2739908" indent="0" algn="ctr">
              <a:buNone/>
              <a:defRPr sz="3100"/>
            </a:lvl4pPr>
            <a:lvl5pPr marL="3653213" indent="0" algn="ctr">
              <a:buNone/>
              <a:defRPr sz="3100"/>
            </a:lvl5pPr>
            <a:lvl6pPr marL="4566513" indent="0" algn="ctr">
              <a:buNone/>
              <a:defRPr sz="3100"/>
            </a:lvl6pPr>
            <a:lvl7pPr marL="5479816" indent="0" algn="ctr">
              <a:buNone/>
              <a:defRPr sz="3100"/>
            </a:lvl7pPr>
            <a:lvl8pPr marL="6393126" indent="0" algn="ctr">
              <a:buNone/>
              <a:defRPr sz="3100"/>
            </a:lvl8pPr>
            <a:lvl9pPr marL="7306428" indent="0" algn="ctr">
              <a:buNone/>
              <a:defRPr sz="3100"/>
            </a:lvl9pPr>
          </a:lstStyle>
          <a:p>
            <a:r>
              <a:rPr lang="en-US"/>
              <a:t>Click to edit Master subtitle style</a:t>
            </a:r>
          </a:p>
        </p:txBody>
      </p:sp>
      <p:sp>
        <p:nvSpPr>
          <p:cNvPr id="11" name="TextBox 10"/>
          <p:cNvSpPr txBox="1"/>
          <p:nvPr userDrawn="1"/>
        </p:nvSpPr>
        <p:spPr>
          <a:xfrm>
            <a:off x="15062202" y="14376409"/>
            <a:ext cx="184496" cy="646234"/>
          </a:xfrm>
          <a:prstGeom prst="rect">
            <a:avLst/>
          </a:prstGeom>
          <a:noFill/>
        </p:spPr>
        <p:txBody>
          <a:bodyPr wrap="none" lIns="91356" tIns="45672" rIns="91356" bIns="45672" rtlCol="0">
            <a:spAutoFit/>
          </a:bodyPr>
          <a:lstStyle/>
          <a:p>
            <a:endParaRPr lang="en-US"/>
          </a:p>
        </p:txBody>
      </p:sp>
      <p:pic>
        <p:nvPicPr>
          <p:cNvPr id="6" name="Picture 5" descr="smart_2016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57067" y="1143947"/>
            <a:ext cx="3574005" cy="986426"/>
          </a:xfrm>
          <a:prstGeom prst="rect">
            <a:avLst/>
          </a:prstGeom>
        </p:spPr>
      </p:pic>
      <p:pic>
        <p:nvPicPr>
          <p:cNvPr id="4" name="Picture 3" descr="University_of_Baguio_textlogo.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968502" y="1064656"/>
            <a:ext cx="4051299" cy="1300084"/>
          </a:xfrm>
          <a:prstGeom prst="rect">
            <a:avLst/>
          </a:prstGeom>
        </p:spPr>
      </p:pic>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5964" y="12712711"/>
            <a:ext cx="5484971" cy="730250"/>
          </a:xfrm>
          <a:prstGeom prst="rect">
            <a:avLst/>
          </a:prstGeom>
        </p:spPr>
        <p:txBody>
          <a:bodyPr lIns="91356" tIns="45672" rIns="91356" bIns="45672"/>
          <a:lstStyle/>
          <a:p>
            <a:fld id="{C764DE79-268F-4C1A-8933-263129D2AF90}" type="datetimeFigureOut">
              <a:rPr lang="en-US" dirty="0"/>
              <a:t>4/1/19</a:t>
            </a:fld>
            <a:endParaRPr lang="en-US"/>
          </a:p>
        </p:txBody>
      </p:sp>
      <p:sp>
        <p:nvSpPr>
          <p:cNvPr id="5" name="Footer Placeholder 4"/>
          <p:cNvSpPr>
            <a:spLocks noGrp="1"/>
          </p:cNvSpPr>
          <p:nvPr>
            <p:ph type="ftr" sz="quarter" idx="11"/>
          </p:nvPr>
        </p:nvSpPr>
        <p:spPr>
          <a:xfrm>
            <a:off x="8075097" y="12712711"/>
            <a:ext cx="8227457" cy="730250"/>
          </a:xfrm>
          <a:prstGeom prst="rect">
            <a:avLst/>
          </a:prstGeom>
        </p:spPr>
        <p:txBody>
          <a:bodyPr lIns="91356" tIns="45672" rIns="91356" bIns="45672"/>
          <a:lstStyle/>
          <a:p>
            <a:endParaRPr lang="en-US"/>
          </a:p>
        </p:txBody>
      </p:sp>
      <p:sp>
        <p:nvSpPr>
          <p:cNvPr id="6" name="Slide Number Placeholder 5"/>
          <p:cNvSpPr>
            <a:spLocks noGrp="1"/>
          </p:cNvSpPr>
          <p:nvPr>
            <p:ph type="sldNum" sz="quarter" idx="12"/>
          </p:nvPr>
        </p:nvSpPr>
        <p:spPr>
          <a:xfrm>
            <a:off x="17216715" y="12712711"/>
            <a:ext cx="5484971" cy="730250"/>
          </a:xfrm>
          <a:prstGeom prst="rect">
            <a:avLst/>
          </a:prstGeom>
        </p:spPr>
        <p:txBody>
          <a:bodyPr lIns="91356" tIns="45672" rIns="91356" bIns="45672"/>
          <a:lstStyle/>
          <a:p>
            <a:fld id="{48F63A3B-78C7-47BE-AE5E-E10140E04643}" type="slidenum">
              <a:rPr lang="en-US" dirty="0"/>
              <a:t>‹#›</a:t>
            </a:fld>
            <a:endParaRPr lang="en-US"/>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5268" y="730250"/>
            <a:ext cx="5256431" cy="1162367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675967" y="730250"/>
            <a:ext cx="15464572" cy="1162367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5964" y="12712711"/>
            <a:ext cx="5484971" cy="730250"/>
          </a:xfrm>
          <a:prstGeom prst="rect">
            <a:avLst/>
          </a:prstGeom>
        </p:spPr>
        <p:txBody>
          <a:bodyPr lIns="91356" tIns="45672" rIns="91356" bIns="45672"/>
          <a:lstStyle/>
          <a:p>
            <a:fld id="{C764DE79-268F-4C1A-8933-263129D2AF90}" type="datetimeFigureOut">
              <a:rPr lang="en-US" dirty="0"/>
              <a:t>4/1/19</a:t>
            </a:fld>
            <a:endParaRPr lang="en-US"/>
          </a:p>
        </p:txBody>
      </p:sp>
      <p:sp>
        <p:nvSpPr>
          <p:cNvPr id="5" name="Footer Placeholder 4"/>
          <p:cNvSpPr>
            <a:spLocks noGrp="1"/>
          </p:cNvSpPr>
          <p:nvPr>
            <p:ph type="ftr" sz="quarter" idx="11"/>
          </p:nvPr>
        </p:nvSpPr>
        <p:spPr>
          <a:xfrm>
            <a:off x="8075097" y="12712711"/>
            <a:ext cx="8227457" cy="730250"/>
          </a:xfrm>
          <a:prstGeom prst="rect">
            <a:avLst/>
          </a:prstGeom>
        </p:spPr>
        <p:txBody>
          <a:bodyPr lIns="91356" tIns="45672" rIns="91356" bIns="45672"/>
          <a:lstStyle/>
          <a:p>
            <a:endParaRPr lang="en-US"/>
          </a:p>
        </p:txBody>
      </p:sp>
      <p:sp>
        <p:nvSpPr>
          <p:cNvPr id="6" name="Slide Number Placeholder 5"/>
          <p:cNvSpPr>
            <a:spLocks noGrp="1"/>
          </p:cNvSpPr>
          <p:nvPr>
            <p:ph type="sldNum" sz="quarter" idx="12"/>
          </p:nvPr>
        </p:nvSpPr>
        <p:spPr>
          <a:xfrm>
            <a:off x="17216715" y="12712711"/>
            <a:ext cx="5484971" cy="730250"/>
          </a:xfrm>
          <a:prstGeom prst="rect">
            <a:avLst/>
          </a:prstGeom>
        </p:spPr>
        <p:txBody>
          <a:bodyPr lIns="91356" tIns="45672" rIns="91356" bIns="45672"/>
          <a:lstStyle/>
          <a:p>
            <a:fld id="{48F63A3B-78C7-47BE-AE5E-E10140E04643}" type="slidenum">
              <a:rPr lang="en-US" dirty="0"/>
              <a:t>‹#›</a:t>
            </a:fld>
            <a:endParaRPr lang="en-US"/>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elium_Break">
    <p:spTree>
      <p:nvGrpSpPr>
        <p:cNvPr id="1" name=""/>
        <p:cNvGrpSpPr/>
        <p:nvPr/>
      </p:nvGrpSpPr>
      <p:grpSpPr>
        <a:xfrm>
          <a:off x="0" y="0"/>
          <a:ext cx="0" cy="0"/>
          <a:chOff x="0" y="0"/>
          <a:chExt cx="0" cy="0"/>
        </a:xfrm>
      </p:grpSpPr>
      <p:sp>
        <p:nvSpPr>
          <p:cNvPr id="22" name="Picture Placeholder 21"/>
          <p:cNvSpPr>
            <a:spLocks noGrp="1"/>
          </p:cNvSpPr>
          <p:nvPr>
            <p:ph type="pic" sz="quarter" idx="14"/>
          </p:nvPr>
        </p:nvSpPr>
        <p:spPr>
          <a:xfrm>
            <a:off x="13467524" y="44613"/>
            <a:ext cx="11088797" cy="13491342"/>
          </a:xfrm>
          <a:custGeom>
            <a:avLst/>
            <a:gdLst>
              <a:gd name="connsiteX0" fmla="*/ 490691 w 11088796"/>
              <a:gd name="connsiteY0" fmla="*/ 11756903 h 13491341"/>
              <a:gd name="connsiteX1" fmla="*/ 733817 w 11088796"/>
              <a:gd name="connsiteY1" fmla="*/ 11837830 h 13491341"/>
              <a:gd name="connsiteX2" fmla="*/ 1808437 w 11088796"/>
              <a:gd name="connsiteY2" fmla="*/ 12656501 h 13491341"/>
              <a:gd name="connsiteX3" fmla="*/ 1856663 w 11088796"/>
              <a:gd name="connsiteY3" fmla="*/ 13306044 h 13491341"/>
              <a:gd name="connsiteX4" fmla="*/ 1236430 w 11088796"/>
              <a:gd name="connsiteY4" fmla="*/ 13407341 h 13491341"/>
              <a:gd name="connsiteX5" fmla="*/ 161810 w 11088796"/>
              <a:gd name="connsiteY5" fmla="*/ 12588671 h 13491341"/>
              <a:gd name="connsiteX6" fmla="*/ 97910 w 11088796"/>
              <a:gd name="connsiteY6" fmla="*/ 11966183 h 13491341"/>
              <a:gd name="connsiteX7" fmla="*/ 490691 w 11088796"/>
              <a:gd name="connsiteY7" fmla="*/ 11756903 h 13491341"/>
              <a:gd name="connsiteX8" fmla="*/ 1287637 w 11088796"/>
              <a:gd name="connsiteY8" fmla="*/ 10710803 h 13491341"/>
              <a:gd name="connsiteX9" fmla="*/ 1523741 w 11088796"/>
              <a:gd name="connsiteY9" fmla="*/ 10800947 h 13491341"/>
              <a:gd name="connsiteX10" fmla="*/ 2598361 w 11088796"/>
              <a:gd name="connsiteY10" fmla="*/ 11619618 h 13491341"/>
              <a:gd name="connsiteX11" fmla="*/ 2667707 w 11088796"/>
              <a:gd name="connsiteY11" fmla="*/ 12241437 h 13491341"/>
              <a:gd name="connsiteX12" fmla="*/ 2049794 w 11088796"/>
              <a:gd name="connsiteY12" fmla="*/ 12339687 h 13491341"/>
              <a:gd name="connsiteX13" fmla="*/ 975175 w 11088796"/>
              <a:gd name="connsiteY13" fmla="*/ 11521017 h 13491341"/>
              <a:gd name="connsiteX14" fmla="*/ 908953 w 11088796"/>
              <a:gd name="connsiteY14" fmla="*/ 10901578 h 13491341"/>
              <a:gd name="connsiteX15" fmla="*/ 1287637 w 11088796"/>
              <a:gd name="connsiteY15" fmla="*/ 10710803 h 13491341"/>
              <a:gd name="connsiteX16" fmla="*/ 1721569 w 11088796"/>
              <a:gd name="connsiteY16" fmla="*/ 9334566 h 13491341"/>
              <a:gd name="connsiteX17" fmla="*/ 1947183 w 11088796"/>
              <a:gd name="connsiteY17" fmla="*/ 9405678 h 13491341"/>
              <a:gd name="connsiteX18" fmla="*/ 3834230 w 11088796"/>
              <a:gd name="connsiteY18" fmla="*/ 10843275 h 13491341"/>
              <a:gd name="connsiteX19" fmla="*/ 3878894 w 11088796"/>
              <a:gd name="connsiteY19" fmla="*/ 11451101 h 13491341"/>
              <a:gd name="connsiteX20" fmla="*/ 3262230 w 11088796"/>
              <a:gd name="connsiteY20" fmla="*/ 11594106 h 13491341"/>
              <a:gd name="connsiteX21" fmla="*/ 1375183 w 11088796"/>
              <a:gd name="connsiteY21" fmla="*/ 10156508 h 13491341"/>
              <a:gd name="connsiteX22" fmla="*/ 1349316 w 11088796"/>
              <a:gd name="connsiteY22" fmla="*/ 9524008 h 13491341"/>
              <a:gd name="connsiteX23" fmla="*/ 1721569 w 11088796"/>
              <a:gd name="connsiteY23" fmla="*/ 9334566 h 13491341"/>
              <a:gd name="connsiteX24" fmla="*/ 2101387 w 11088796"/>
              <a:gd name="connsiteY24" fmla="*/ 7936576 h 13491341"/>
              <a:gd name="connsiteX25" fmla="*/ 2344041 w 11088796"/>
              <a:gd name="connsiteY25" fmla="*/ 8020670 h 13491341"/>
              <a:gd name="connsiteX26" fmla="*/ 5052676 w 11088796"/>
              <a:gd name="connsiteY26" fmla="*/ 10084172 h 13491341"/>
              <a:gd name="connsiteX27" fmla="*/ 5120124 w 11088796"/>
              <a:gd name="connsiteY27" fmla="*/ 10709361 h 13491341"/>
              <a:gd name="connsiteX28" fmla="*/ 4480668 w 11088796"/>
              <a:gd name="connsiteY28" fmla="*/ 10835011 h 13491341"/>
              <a:gd name="connsiteX29" fmla="*/ 1772034 w 11088796"/>
              <a:gd name="connsiteY29" fmla="*/ 8771509 h 13491341"/>
              <a:gd name="connsiteX30" fmla="*/ 1723383 w 11088796"/>
              <a:gd name="connsiteY30" fmla="*/ 8121644 h 13491341"/>
              <a:gd name="connsiteX31" fmla="*/ 2101387 w 11088796"/>
              <a:gd name="connsiteY31" fmla="*/ 7936576 h 13491341"/>
              <a:gd name="connsiteX32" fmla="*/ 1945410 w 11088796"/>
              <a:gd name="connsiteY32" fmla="*/ 6115309 h 13491341"/>
              <a:gd name="connsiteX33" fmla="*/ 2188908 w 11088796"/>
              <a:gd name="connsiteY33" fmla="*/ 6197004 h 13491341"/>
              <a:gd name="connsiteX34" fmla="*/ 6859286 w 11088796"/>
              <a:gd name="connsiteY34" fmla="*/ 9755006 h 13491341"/>
              <a:gd name="connsiteX35" fmla="*/ 6889502 w 11088796"/>
              <a:gd name="connsiteY35" fmla="*/ 10387978 h 13491341"/>
              <a:gd name="connsiteX36" fmla="*/ 6287266 w 11088796"/>
              <a:gd name="connsiteY36" fmla="*/ 10505862 h 13491341"/>
              <a:gd name="connsiteX37" fmla="*/ 1616888 w 11088796"/>
              <a:gd name="connsiteY37" fmla="*/ 6947860 h 13491341"/>
              <a:gd name="connsiteX38" fmla="*/ 1551927 w 11088796"/>
              <a:gd name="connsiteY38" fmla="*/ 6321692 h 13491341"/>
              <a:gd name="connsiteX39" fmla="*/ 1945410 w 11088796"/>
              <a:gd name="connsiteY39" fmla="*/ 6115309 h 13491341"/>
              <a:gd name="connsiteX40" fmla="*/ 1120711 w 11088796"/>
              <a:gd name="connsiteY40" fmla="*/ 3826332 h 13491341"/>
              <a:gd name="connsiteX41" fmla="*/ 1362501 w 11088796"/>
              <a:gd name="connsiteY41" fmla="*/ 3910611 h 13491341"/>
              <a:gd name="connsiteX42" fmla="*/ 9297658 w 11088796"/>
              <a:gd name="connsiteY42" fmla="*/ 9955798 h 13491341"/>
              <a:gd name="connsiteX43" fmla="*/ 9344772 w 11088796"/>
              <a:gd name="connsiteY43" fmla="*/ 10560687 h 13491341"/>
              <a:gd name="connsiteX44" fmla="*/ 8749084 w 11088796"/>
              <a:gd name="connsiteY44" fmla="*/ 10675877 h 13491341"/>
              <a:gd name="connsiteX45" fmla="*/ 813928 w 11088796"/>
              <a:gd name="connsiteY45" fmla="*/ 4630689 h 13491341"/>
              <a:gd name="connsiteX46" fmla="*/ 744971 w 11088796"/>
              <a:gd name="connsiteY46" fmla="*/ 4009160 h 13491341"/>
              <a:gd name="connsiteX47" fmla="*/ 1120711 w 11088796"/>
              <a:gd name="connsiteY47" fmla="*/ 3826332 h 13491341"/>
              <a:gd name="connsiteX48" fmla="*/ 4227254 w 11088796"/>
              <a:gd name="connsiteY48" fmla="*/ 2790686 h 13491341"/>
              <a:gd name="connsiteX49" fmla="*/ 4454070 w 11088796"/>
              <a:gd name="connsiteY49" fmla="*/ 2860658 h 13491341"/>
              <a:gd name="connsiteX50" fmla="*/ 9475564 w 11088796"/>
              <a:gd name="connsiteY50" fmla="*/ 6686148 h 13491341"/>
              <a:gd name="connsiteX51" fmla="*/ 9504938 w 11088796"/>
              <a:gd name="connsiteY51" fmla="*/ 7321320 h 13491341"/>
              <a:gd name="connsiteX52" fmla="*/ 8903564 w 11088796"/>
              <a:gd name="connsiteY52" fmla="*/ 7436978 h 13491341"/>
              <a:gd name="connsiteX53" fmla="*/ 3882070 w 11088796"/>
              <a:gd name="connsiteY53" fmla="*/ 3611488 h 13491341"/>
              <a:gd name="connsiteX54" fmla="*/ 3837020 w 11088796"/>
              <a:gd name="connsiteY54" fmla="*/ 3003370 h 13491341"/>
              <a:gd name="connsiteX55" fmla="*/ 4227254 w 11088796"/>
              <a:gd name="connsiteY55" fmla="*/ 2790686 h 13491341"/>
              <a:gd name="connsiteX56" fmla="*/ 5978286 w 11088796"/>
              <a:gd name="connsiteY56" fmla="*/ 2454748 h 13491341"/>
              <a:gd name="connsiteX57" fmla="*/ 6213830 w 11088796"/>
              <a:gd name="connsiteY57" fmla="*/ 2544466 h 13491341"/>
              <a:gd name="connsiteX58" fmla="*/ 9303674 w 11088796"/>
              <a:gd name="connsiteY58" fmla="*/ 4898383 h 13491341"/>
              <a:gd name="connsiteX59" fmla="*/ 9350860 w 11088796"/>
              <a:gd name="connsiteY59" fmla="*/ 5503319 h 13491341"/>
              <a:gd name="connsiteX60" fmla="*/ 8755108 w 11088796"/>
              <a:gd name="connsiteY60" fmla="*/ 5618451 h 13491341"/>
              <a:gd name="connsiteX61" fmla="*/ 5665264 w 11088796"/>
              <a:gd name="connsiteY61" fmla="*/ 3264535 h 13491341"/>
              <a:gd name="connsiteX62" fmla="*/ 5596232 w 11088796"/>
              <a:gd name="connsiteY62" fmla="*/ 2642955 h 13491341"/>
              <a:gd name="connsiteX63" fmla="*/ 5978286 w 11088796"/>
              <a:gd name="connsiteY63" fmla="*/ 2454748 h 13491341"/>
              <a:gd name="connsiteX64" fmla="*/ 1124504 w 11088796"/>
              <a:gd name="connsiteY64" fmla="*/ 2113497 h 13491341"/>
              <a:gd name="connsiteX65" fmla="*/ 1366063 w 11088796"/>
              <a:gd name="connsiteY65" fmla="*/ 2195470 h 13491341"/>
              <a:gd name="connsiteX66" fmla="*/ 10938820 w 11088796"/>
              <a:gd name="connsiteY66" fmla="*/ 9488219 h 13491341"/>
              <a:gd name="connsiteX67" fmla="*/ 10982418 w 11088796"/>
              <a:gd name="connsiteY67" fmla="*/ 10098117 h 13491341"/>
              <a:gd name="connsiteX68" fmla="*/ 10366800 w 11088796"/>
              <a:gd name="connsiteY68" fmla="*/ 10239076 h 13491341"/>
              <a:gd name="connsiteX69" fmla="*/ 794043 w 11088796"/>
              <a:gd name="connsiteY69" fmla="*/ 2946327 h 13491341"/>
              <a:gd name="connsiteX70" fmla="*/ 744627 w 11088796"/>
              <a:gd name="connsiteY70" fmla="*/ 2298728 h 13491341"/>
              <a:gd name="connsiteX71" fmla="*/ 1124504 w 11088796"/>
              <a:gd name="connsiteY71" fmla="*/ 2113497 h 13491341"/>
              <a:gd name="connsiteX72" fmla="*/ 7356102 w 11088796"/>
              <a:gd name="connsiteY72" fmla="*/ 1797588 h 13491341"/>
              <a:gd name="connsiteX73" fmla="*/ 7581448 w 11088796"/>
              <a:gd name="connsiteY73" fmla="*/ 1868497 h 13491341"/>
              <a:gd name="connsiteX74" fmla="*/ 9593352 w 11088796"/>
              <a:gd name="connsiteY74" fmla="*/ 3401213 h 13491341"/>
              <a:gd name="connsiteX75" fmla="*/ 9637536 w 11088796"/>
              <a:gd name="connsiteY75" fmla="*/ 4008670 h 13491341"/>
              <a:gd name="connsiteX76" fmla="*/ 9021352 w 11088796"/>
              <a:gd name="connsiteY76" fmla="*/ 4152044 h 13491341"/>
              <a:gd name="connsiteX77" fmla="*/ 7009448 w 11088796"/>
              <a:gd name="connsiteY77" fmla="*/ 2619328 h 13491341"/>
              <a:gd name="connsiteX78" fmla="*/ 6984064 w 11088796"/>
              <a:gd name="connsiteY78" fmla="*/ 1987194 h 13491341"/>
              <a:gd name="connsiteX79" fmla="*/ 7356102 w 11088796"/>
              <a:gd name="connsiteY79" fmla="*/ 1797588 h 13491341"/>
              <a:gd name="connsiteX80" fmla="*/ 8626238 w 11088796"/>
              <a:gd name="connsiteY80" fmla="*/ 1077861 h 13491341"/>
              <a:gd name="connsiteX81" fmla="*/ 8867664 w 11088796"/>
              <a:gd name="connsiteY81" fmla="*/ 1161018 h 13491341"/>
              <a:gd name="connsiteX82" fmla="*/ 9942284 w 11088796"/>
              <a:gd name="connsiteY82" fmla="*/ 1979689 h 13491341"/>
              <a:gd name="connsiteX83" fmla="*/ 10009308 w 11088796"/>
              <a:gd name="connsiteY83" fmla="*/ 2604557 h 13491341"/>
              <a:gd name="connsiteX84" fmla="*/ 9370276 w 11088796"/>
              <a:gd name="connsiteY84" fmla="*/ 2730530 h 13491341"/>
              <a:gd name="connsiteX85" fmla="*/ 8295656 w 11088796"/>
              <a:gd name="connsiteY85" fmla="*/ 1911858 h 13491341"/>
              <a:gd name="connsiteX86" fmla="*/ 8250554 w 11088796"/>
              <a:gd name="connsiteY86" fmla="*/ 1264696 h 13491341"/>
              <a:gd name="connsiteX87" fmla="*/ 8626238 w 11088796"/>
              <a:gd name="connsiteY87" fmla="*/ 1077861 h 13491341"/>
              <a:gd name="connsiteX88" fmla="*/ 9447378 w 11088796"/>
              <a:gd name="connsiteY88" fmla="*/ 1 h 13491341"/>
              <a:gd name="connsiteX89" fmla="*/ 9689796 w 11088796"/>
              <a:gd name="connsiteY89" fmla="*/ 81858 h 13491341"/>
              <a:gd name="connsiteX90" fmla="*/ 10764416 w 11088796"/>
              <a:gd name="connsiteY90" fmla="*/ 900529 h 13491341"/>
              <a:gd name="connsiteX91" fmla="*/ 10812642 w 11088796"/>
              <a:gd name="connsiteY91" fmla="*/ 1550070 h 13491341"/>
              <a:gd name="connsiteX92" fmla="*/ 10192408 w 11088796"/>
              <a:gd name="connsiteY92" fmla="*/ 1651368 h 13491341"/>
              <a:gd name="connsiteX93" fmla="*/ 9117788 w 11088796"/>
              <a:gd name="connsiteY93" fmla="*/ 832697 h 13491341"/>
              <a:gd name="connsiteX94" fmla="*/ 9053888 w 11088796"/>
              <a:gd name="connsiteY94" fmla="*/ 210211 h 13491341"/>
              <a:gd name="connsiteX95" fmla="*/ 9447378 w 11088796"/>
              <a:gd name="connsiteY95" fmla="*/ 1 h 1349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1088796" h="13491341">
                <a:moveTo>
                  <a:pt x="490691" y="11756903"/>
                </a:moveTo>
                <a:cubicBezTo>
                  <a:pt x="576640" y="11756478"/>
                  <a:pt x="661187" y="11782498"/>
                  <a:pt x="733817" y="11837830"/>
                </a:cubicBezTo>
                <a:cubicBezTo>
                  <a:pt x="733817" y="11837830"/>
                  <a:pt x="733817" y="11837830"/>
                  <a:pt x="1808437" y="12656501"/>
                </a:cubicBezTo>
                <a:cubicBezTo>
                  <a:pt x="2002119" y="12804053"/>
                  <a:pt x="2020477" y="13091014"/>
                  <a:pt x="1856663" y="13306044"/>
                </a:cubicBezTo>
                <a:cubicBezTo>
                  <a:pt x="1708962" y="13499922"/>
                  <a:pt x="1430112" y="13554893"/>
                  <a:pt x="1236430" y="13407341"/>
                </a:cubicBezTo>
                <a:cubicBezTo>
                  <a:pt x="1236430" y="13407341"/>
                  <a:pt x="1236430" y="13407341"/>
                  <a:pt x="161810" y="12588671"/>
                </a:cubicBezTo>
                <a:cubicBezTo>
                  <a:pt x="-31872" y="12441120"/>
                  <a:pt x="-49792" y="12160062"/>
                  <a:pt x="97910" y="11966183"/>
                </a:cubicBezTo>
                <a:cubicBezTo>
                  <a:pt x="200294" y="11831790"/>
                  <a:pt x="347442" y="11757613"/>
                  <a:pt x="490691" y="11756903"/>
                </a:cubicBezTo>
                <a:close/>
                <a:moveTo>
                  <a:pt x="1287637" y="10710803"/>
                </a:moveTo>
                <a:cubicBezTo>
                  <a:pt x="1369716" y="10715457"/>
                  <a:pt x="1451110" y="10745615"/>
                  <a:pt x="1523741" y="10800947"/>
                </a:cubicBezTo>
                <a:cubicBezTo>
                  <a:pt x="1523741" y="10800947"/>
                  <a:pt x="1523741" y="10800947"/>
                  <a:pt x="2598361" y="11619618"/>
                </a:cubicBezTo>
                <a:cubicBezTo>
                  <a:pt x="2792042" y="11767170"/>
                  <a:pt x="2832808" y="12024717"/>
                  <a:pt x="2667707" y="12241437"/>
                </a:cubicBezTo>
                <a:cubicBezTo>
                  <a:pt x="2521245" y="12433688"/>
                  <a:pt x="2243477" y="12487239"/>
                  <a:pt x="2049794" y="12339687"/>
                </a:cubicBezTo>
                <a:cubicBezTo>
                  <a:pt x="2049794" y="12339687"/>
                  <a:pt x="2049794" y="12339687"/>
                  <a:pt x="975175" y="11521017"/>
                </a:cubicBezTo>
                <a:cubicBezTo>
                  <a:pt x="781493" y="11373465"/>
                  <a:pt x="762492" y="11093830"/>
                  <a:pt x="908953" y="10901578"/>
                </a:cubicBezTo>
                <a:cubicBezTo>
                  <a:pt x="1012143" y="10766128"/>
                  <a:pt x="1150840" y="10703045"/>
                  <a:pt x="1287637" y="10710803"/>
                </a:cubicBezTo>
                <a:close/>
                <a:moveTo>
                  <a:pt x="1721569" y="9334566"/>
                </a:moveTo>
                <a:cubicBezTo>
                  <a:pt x="1803463" y="9333793"/>
                  <a:pt x="1882852" y="9356669"/>
                  <a:pt x="1947183" y="9405678"/>
                </a:cubicBezTo>
                <a:cubicBezTo>
                  <a:pt x="1947183" y="9405678"/>
                  <a:pt x="1947183" y="9405678"/>
                  <a:pt x="3834230" y="10843275"/>
                </a:cubicBezTo>
                <a:cubicBezTo>
                  <a:pt x="4005780" y="10973966"/>
                  <a:pt x="4026594" y="11257225"/>
                  <a:pt x="3878894" y="11451101"/>
                </a:cubicBezTo>
                <a:cubicBezTo>
                  <a:pt x="3712398" y="11669653"/>
                  <a:pt x="3433780" y="11724797"/>
                  <a:pt x="3262230" y="11594106"/>
                </a:cubicBezTo>
                <a:cubicBezTo>
                  <a:pt x="3262230" y="11594106"/>
                  <a:pt x="3262230" y="11594106"/>
                  <a:pt x="1375183" y="10156508"/>
                </a:cubicBezTo>
                <a:cubicBezTo>
                  <a:pt x="1203633" y="10025818"/>
                  <a:pt x="1182818" y="9742560"/>
                  <a:pt x="1349316" y="9524008"/>
                </a:cubicBezTo>
                <a:cubicBezTo>
                  <a:pt x="1441628" y="9402835"/>
                  <a:pt x="1585080" y="9335855"/>
                  <a:pt x="1721569" y="9334566"/>
                </a:cubicBezTo>
                <a:close/>
                <a:moveTo>
                  <a:pt x="2101387" y="7936576"/>
                </a:moveTo>
                <a:cubicBezTo>
                  <a:pt x="2186631" y="7938355"/>
                  <a:pt x="2271321" y="7965270"/>
                  <a:pt x="2344041" y="8020670"/>
                </a:cubicBezTo>
                <a:cubicBezTo>
                  <a:pt x="2344041" y="8020670"/>
                  <a:pt x="2344041" y="8020670"/>
                  <a:pt x="5052676" y="10084172"/>
                </a:cubicBezTo>
                <a:cubicBezTo>
                  <a:pt x="5246596" y="10231905"/>
                  <a:pt x="5267826" y="10515482"/>
                  <a:pt x="5120124" y="10709361"/>
                </a:cubicBezTo>
                <a:cubicBezTo>
                  <a:pt x="4953624" y="10927915"/>
                  <a:pt x="4674590" y="10982744"/>
                  <a:pt x="4480668" y="10835011"/>
                </a:cubicBezTo>
                <a:cubicBezTo>
                  <a:pt x="4480668" y="10835011"/>
                  <a:pt x="4480668" y="10835011"/>
                  <a:pt x="1772034" y="8771509"/>
                </a:cubicBezTo>
                <a:cubicBezTo>
                  <a:pt x="1578113" y="8623776"/>
                  <a:pt x="1556883" y="8340198"/>
                  <a:pt x="1723383" y="8121644"/>
                </a:cubicBezTo>
                <a:cubicBezTo>
                  <a:pt x="1815697" y="8000470"/>
                  <a:pt x="1959313" y="7933611"/>
                  <a:pt x="2101387" y="7936576"/>
                </a:cubicBezTo>
                <a:close/>
                <a:moveTo>
                  <a:pt x="1945410" y="6115309"/>
                </a:moveTo>
                <a:cubicBezTo>
                  <a:pt x="2031653" y="6115412"/>
                  <a:pt x="2116421" y="6141783"/>
                  <a:pt x="2188908" y="6197004"/>
                </a:cubicBezTo>
                <a:cubicBezTo>
                  <a:pt x="2188908" y="6197004"/>
                  <a:pt x="2188908" y="6197004"/>
                  <a:pt x="6859286" y="9755006"/>
                </a:cubicBezTo>
                <a:cubicBezTo>
                  <a:pt x="7052586" y="9902268"/>
                  <a:pt x="7052554" y="10173950"/>
                  <a:pt x="6889502" y="10387978"/>
                </a:cubicBezTo>
                <a:cubicBezTo>
                  <a:pt x="6742488" y="10580955"/>
                  <a:pt x="6480566" y="10653123"/>
                  <a:pt x="6287266" y="10505862"/>
                </a:cubicBezTo>
                <a:cubicBezTo>
                  <a:pt x="6287266" y="10505862"/>
                  <a:pt x="6287266" y="10505862"/>
                  <a:pt x="1616888" y="6947860"/>
                </a:cubicBezTo>
                <a:cubicBezTo>
                  <a:pt x="1423588" y="6800599"/>
                  <a:pt x="1404912" y="6514668"/>
                  <a:pt x="1551927" y="6321692"/>
                </a:cubicBezTo>
                <a:cubicBezTo>
                  <a:pt x="1653834" y="6187921"/>
                  <a:pt x="1801671" y="6115135"/>
                  <a:pt x="1945410" y="6115309"/>
                </a:cubicBezTo>
                <a:close/>
                <a:moveTo>
                  <a:pt x="1120711" y="3826332"/>
                </a:moveTo>
                <a:cubicBezTo>
                  <a:pt x="1205571" y="3828346"/>
                  <a:pt x="1289952" y="3855341"/>
                  <a:pt x="1362501" y="3910611"/>
                </a:cubicBezTo>
                <a:cubicBezTo>
                  <a:pt x="1362501" y="3910611"/>
                  <a:pt x="1362501" y="3910611"/>
                  <a:pt x="9297658" y="9955798"/>
                </a:cubicBezTo>
                <a:cubicBezTo>
                  <a:pt x="9491122" y="10103183"/>
                  <a:pt x="9491234" y="10368433"/>
                  <a:pt x="9344772" y="10560687"/>
                </a:cubicBezTo>
                <a:cubicBezTo>
                  <a:pt x="9179666" y="10777410"/>
                  <a:pt x="8942548" y="10823263"/>
                  <a:pt x="8749084" y="10675877"/>
                </a:cubicBezTo>
                <a:cubicBezTo>
                  <a:pt x="8749084" y="10675877"/>
                  <a:pt x="8749084" y="10675877"/>
                  <a:pt x="813928" y="4630689"/>
                </a:cubicBezTo>
                <a:cubicBezTo>
                  <a:pt x="620463" y="4483305"/>
                  <a:pt x="579867" y="4225882"/>
                  <a:pt x="744971" y="4009160"/>
                </a:cubicBezTo>
                <a:cubicBezTo>
                  <a:pt x="836511" y="3889001"/>
                  <a:pt x="979277" y="3822972"/>
                  <a:pt x="1120711" y="3826332"/>
                </a:cubicBezTo>
                <a:close/>
                <a:moveTo>
                  <a:pt x="4227254" y="2790686"/>
                </a:moveTo>
                <a:cubicBezTo>
                  <a:pt x="4310200" y="2788659"/>
                  <a:pt x="4389662" y="2811590"/>
                  <a:pt x="4454070" y="2860658"/>
                </a:cubicBezTo>
                <a:cubicBezTo>
                  <a:pt x="4454070" y="2860658"/>
                  <a:pt x="4454070" y="2860658"/>
                  <a:pt x="9475564" y="6686148"/>
                </a:cubicBezTo>
                <a:cubicBezTo>
                  <a:pt x="9647320" y="6816995"/>
                  <a:pt x="9671436" y="7102770"/>
                  <a:pt x="9504938" y="7321320"/>
                </a:cubicBezTo>
                <a:cubicBezTo>
                  <a:pt x="9357238" y="7515197"/>
                  <a:pt x="9075320" y="7567825"/>
                  <a:pt x="8903564" y="7436978"/>
                </a:cubicBezTo>
                <a:cubicBezTo>
                  <a:pt x="8903564" y="7436978"/>
                  <a:pt x="8903564" y="7436978"/>
                  <a:pt x="3882070" y="3611488"/>
                </a:cubicBezTo>
                <a:cubicBezTo>
                  <a:pt x="3710313" y="3480640"/>
                  <a:pt x="3689321" y="3197246"/>
                  <a:pt x="3837020" y="3003370"/>
                </a:cubicBezTo>
                <a:cubicBezTo>
                  <a:pt x="3941082" y="2866775"/>
                  <a:pt x="4089010" y="2794065"/>
                  <a:pt x="4227254" y="2790686"/>
                </a:cubicBezTo>
                <a:close/>
                <a:moveTo>
                  <a:pt x="5978286" y="2454748"/>
                </a:moveTo>
                <a:cubicBezTo>
                  <a:pt x="6060956" y="2459853"/>
                  <a:pt x="6142436" y="2490076"/>
                  <a:pt x="6213830" y="2544466"/>
                </a:cubicBezTo>
                <a:cubicBezTo>
                  <a:pt x="6213830" y="2544466"/>
                  <a:pt x="6213830" y="2544466"/>
                  <a:pt x="9303674" y="4898383"/>
                </a:cubicBezTo>
                <a:cubicBezTo>
                  <a:pt x="9497180" y="5045798"/>
                  <a:pt x="9515962" y="5286598"/>
                  <a:pt x="9350860" y="5503319"/>
                </a:cubicBezTo>
                <a:cubicBezTo>
                  <a:pt x="9204398" y="5695570"/>
                  <a:pt x="8948614" y="5765868"/>
                  <a:pt x="8755108" y="5618451"/>
                </a:cubicBezTo>
                <a:cubicBezTo>
                  <a:pt x="8755108" y="5618451"/>
                  <a:pt x="8755108" y="5618451"/>
                  <a:pt x="5665264" y="3264535"/>
                </a:cubicBezTo>
                <a:cubicBezTo>
                  <a:pt x="5474880" y="3119496"/>
                  <a:pt x="5449770" y="2835207"/>
                  <a:pt x="5596232" y="2642955"/>
                </a:cubicBezTo>
                <a:cubicBezTo>
                  <a:pt x="5699420" y="2507505"/>
                  <a:pt x="5840504" y="2446239"/>
                  <a:pt x="5978286" y="2454748"/>
                </a:cubicBezTo>
                <a:close/>
                <a:moveTo>
                  <a:pt x="1124504" y="2113497"/>
                </a:moveTo>
                <a:cubicBezTo>
                  <a:pt x="1210071" y="2114841"/>
                  <a:pt x="1294642" y="2141060"/>
                  <a:pt x="1366063" y="2195470"/>
                </a:cubicBezTo>
                <a:cubicBezTo>
                  <a:pt x="1366063" y="2195470"/>
                  <a:pt x="1366063" y="2195470"/>
                  <a:pt x="10938820" y="9488219"/>
                </a:cubicBezTo>
                <a:cubicBezTo>
                  <a:pt x="11132398" y="9635692"/>
                  <a:pt x="11129432" y="9905139"/>
                  <a:pt x="10982418" y="10098117"/>
                </a:cubicBezTo>
                <a:cubicBezTo>
                  <a:pt x="10819366" y="10312145"/>
                  <a:pt x="10560378" y="10386547"/>
                  <a:pt x="10366800" y="10239076"/>
                </a:cubicBezTo>
                <a:cubicBezTo>
                  <a:pt x="10366800" y="10239076"/>
                  <a:pt x="10366800" y="10239076"/>
                  <a:pt x="794043" y="2946327"/>
                </a:cubicBezTo>
                <a:cubicBezTo>
                  <a:pt x="603587" y="2801233"/>
                  <a:pt x="581575" y="2512756"/>
                  <a:pt x="744627" y="2298728"/>
                </a:cubicBezTo>
                <a:cubicBezTo>
                  <a:pt x="836511" y="2178117"/>
                  <a:pt x="981892" y="2111258"/>
                  <a:pt x="1124504" y="2113497"/>
                </a:cubicBezTo>
                <a:close/>
                <a:moveTo>
                  <a:pt x="7356102" y="1797588"/>
                </a:moveTo>
                <a:cubicBezTo>
                  <a:pt x="7437918" y="1796756"/>
                  <a:pt x="7517214" y="1819562"/>
                  <a:pt x="7581448" y="1868497"/>
                </a:cubicBezTo>
                <a:cubicBezTo>
                  <a:pt x="7581448" y="1868497"/>
                  <a:pt x="7581448" y="1868497"/>
                  <a:pt x="9593352" y="3401213"/>
                </a:cubicBezTo>
                <a:cubicBezTo>
                  <a:pt x="9764644" y="3531709"/>
                  <a:pt x="9785234" y="3814795"/>
                  <a:pt x="9637536" y="4008670"/>
                </a:cubicBezTo>
                <a:cubicBezTo>
                  <a:pt x="9471038" y="4227222"/>
                  <a:pt x="9192646" y="4282538"/>
                  <a:pt x="9021352" y="4152044"/>
                </a:cubicBezTo>
                <a:cubicBezTo>
                  <a:pt x="9021352" y="4152044"/>
                  <a:pt x="9021352" y="4152044"/>
                  <a:pt x="7009448" y="2619328"/>
                </a:cubicBezTo>
                <a:cubicBezTo>
                  <a:pt x="6838156" y="2488833"/>
                  <a:pt x="6817566" y="2205746"/>
                  <a:pt x="6984064" y="1987194"/>
                </a:cubicBezTo>
                <a:cubicBezTo>
                  <a:pt x="7076376" y="1866022"/>
                  <a:pt x="7219740" y="1798975"/>
                  <a:pt x="7356102" y="1797588"/>
                </a:cubicBezTo>
                <a:close/>
                <a:moveTo>
                  <a:pt x="8626238" y="1077861"/>
                </a:moveTo>
                <a:cubicBezTo>
                  <a:pt x="8710866" y="1079170"/>
                  <a:pt x="8795034" y="1105687"/>
                  <a:pt x="8867664" y="1161018"/>
                </a:cubicBezTo>
                <a:cubicBezTo>
                  <a:pt x="8867664" y="1161018"/>
                  <a:pt x="8867664" y="1161018"/>
                  <a:pt x="9942284" y="1979689"/>
                </a:cubicBezTo>
                <a:cubicBezTo>
                  <a:pt x="10135964" y="2127242"/>
                  <a:pt x="10157008" y="2410678"/>
                  <a:pt x="10009308" y="2604557"/>
                </a:cubicBezTo>
                <a:cubicBezTo>
                  <a:pt x="9842808" y="2823111"/>
                  <a:pt x="9563958" y="2878081"/>
                  <a:pt x="9370276" y="2730530"/>
                </a:cubicBezTo>
                <a:cubicBezTo>
                  <a:pt x="9370276" y="2730530"/>
                  <a:pt x="9370276" y="2730530"/>
                  <a:pt x="8295656" y="1911858"/>
                </a:cubicBezTo>
                <a:cubicBezTo>
                  <a:pt x="8101974" y="1764307"/>
                  <a:pt x="8084054" y="1483251"/>
                  <a:pt x="8250554" y="1264696"/>
                </a:cubicBezTo>
                <a:cubicBezTo>
                  <a:pt x="8342868" y="1143522"/>
                  <a:pt x="8485190" y="1075680"/>
                  <a:pt x="8626238" y="1077861"/>
                </a:cubicBezTo>
                <a:close/>
                <a:moveTo>
                  <a:pt x="9447378" y="1"/>
                </a:moveTo>
                <a:cubicBezTo>
                  <a:pt x="9532998" y="9"/>
                  <a:pt x="9617166" y="26526"/>
                  <a:pt x="9689796" y="81858"/>
                </a:cubicBezTo>
                <a:cubicBezTo>
                  <a:pt x="9689796" y="81858"/>
                  <a:pt x="9689796" y="81858"/>
                  <a:pt x="10764416" y="900529"/>
                </a:cubicBezTo>
                <a:cubicBezTo>
                  <a:pt x="10958096" y="1048080"/>
                  <a:pt x="10979140" y="1331516"/>
                  <a:pt x="10812642" y="1550070"/>
                </a:cubicBezTo>
                <a:cubicBezTo>
                  <a:pt x="10664940" y="1743949"/>
                  <a:pt x="10386090" y="1798919"/>
                  <a:pt x="10192408" y="1651368"/>
                </a:cubicBezTo>
                <a:cubicBezTo>
                  <a:pt x="10192408" y="1651368"/>
                  <a:pt x="10192408" y="1651368"/>
                  <a:pt x="9117788" y="832697"/>
                </a:cubicBezTo>
                <a:cubicBezTo>
                  <a:pt x="8924106" y="685146"/>
                  <a:pt x="8906186" y="404090"/>
                  <a:pt x="9053888" y="210211"/>
                </a:cubicBezTo>
                <a:cubicBezTo>
                  <a:pt x="9157950" y="73615"/>
                  <a:pt x="9304680" y="-11"/>
                  <a:pt x="9447378" y="1"/>
                </a:cubicBezTo>
                <a:close/>
              </a:path>
            </a:pathLst>
          </a:custGeom>
          <a:effectLst/>
        </p:spPr>
        <p:txBody>
          <a:bodyPr wrap="square">
            <a:noAutofit/>
          </a:bodyPr>
          <a:lstStyle>
            <a:lvl1pPr marL="0" indent="0">
              <a:buNone/>
              <a:defRPr sz="4300">
                <a:ln>
                  <a:noFill/>
                </a:ln>
                <a:solidFill>
                  <a:schemeClr val="bg1">
                    <a:lumMod val="85000"/>
                  </a:schemeClr>
                </a:solidFill>
                <a:latin typeface="Lato Light" charset="0"/>
                <a:ea typeface="Lato Light" charset="0"/>
                <a:cs typeface="Lato Light" charset="0"/>
              </a:defRPr>
            </a:lvl1pPr>
          </a:lstStyle>
          <a:p>
            <a:endParaRPr lang="en-US"/>
          </a:p>
        </p:txBody>
      </p:sp>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Default Slide">
    <p:spTree>
      <p:nvGrpSpPr>
        <p:cNvPr id="1" name=""/>
        <p:cNvGrpSpPr/>
        <p:nvPr/>
      </p:nvGrpSpPr>
      <p:grpSpPr>
        <a:xfrm>
          <a:off x="0" y="0"/>
          <a:ext cx="0" cy="0"/>
          <a:chOff x="0" y="0"/>
          <a:chExt cx="0" cy="0"/>
        </a:xfrm>
      </p:grpSpPr>
      <p:sp>
        <p:nvSpPr>
          <p:cNvPr id="7" name="Picture Placeholder 3"/>
          <p:cNvSpPr>
            <a:spLocks noGrp="1"/>
          </p:cNvSpPr>
          <p:nvPr>
            <p:ph type="pic" sz="quarter" idx="10"/>
          </p:nvPr>
        </p:nvSpPr>
        <p:spPr>
          <a:xfrm>
            <a:off x="3072899" y="1449183"/>
            <a:ext cx="7076661" cy="10416210"/>
          </a:xfrm>
        </p:spPr>
        <p:txBody>
          <a:bodyPr/>
          <a:lstStyle/>
          <a:p>
            <a:endParaRPr lang="en-US"/>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elcome Message">
    <p:spTree>
      <p:nvGrpSpPr>
        <p:cNvPr id="1" name=""/>
        <p:cNvGrpSpPr/>
        <p:nvPr/>
      </p:nvGrpSpPr>
      <p:grpSpPr>
        <a:xfrm>
          <a:off x="0" y="0"/>
          <a:ext cx="0" cy="0"/>
          <a:chOff x="0" y="0"/>
          <a:chExt cx="0" cy="0"/>
        </a:xfrm>
      </p:grpSpPr>
      <p:sp>
        <p:nvSpPr>
          <p:cNvPr id="5" name="Picture Placeholder 8"/>
          <p:cNvSpPr>
            <a:spLocks noGrp="1"/>
          </p:cNvSpPr>
          <p:nvPr>
            <p:ph type="pic" sz="quarter" idx="18"/>
          </p:nvPr>
        </p:nvSpPr>
        <p:spPr>
          <a:xfrm>
            <a:off x="2281302" y="3335262"/>
            <a:ext cx="4496578" cy="5216032"/>
          </a:xfrm>
          <a:custGeom>
            <a:avLst/>
            <a:gdLst>
              <a:gd name="connsiteX0" fmla="*/ 2522219 w 5044439"/>
              <a:gd name="connsiteY0" fmla="*/ 0 h 5851550"/>
              <a:gd name="connsiteX1" fmla="*/ 5044439 w 5044439"/>
              <a:gd name="connsiteY1" fmla="*/ 1261110 h 5851550"/>
              <a:gd name="connsiteX2" fmla="*/ 5044439 w 5044439"/>
              <a:gd name="connsiteY2" fmla="*/ 4590440 h 5851550"/>
              <a:gd name="connsiteX3" fmla="*/ 2522219 w 5044439"/>
              <a:gd name="connsiteY3" fmla="*/ 5851550 h 5851550"/>
              <a:gd name="connsiteX4" fmla="*/ 0 w 5044439"/>
              <a:gd name="connsiteY4" fmla="*/ 4590440 h 5851550"/>
              <a:gd name="connsiteX5" fmla="*/ 0 w 5044439"/>
              <a:gd name="connsiteY5" fmla="*/ 1261110 h 5851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44439" h="5851550">
                <a:moveTo>
                  <a:pt x="2522219" y="0"/>
                </a:moveTo>
                <a:lnTo>
                  <a:pt x="5044439" y="1261110"/>
                </a:lnTo>
                <a:lnTo>
                  <a:pt x="5044439" y="4590440"/>
                </a:lnTo>
                <a:lnTo>
                  <a:pt x="2522219" y="5851550"/>
                </a:lnTo>
                <a:lnTo>
                  <a:pt x="0" y="4590440"/>
                </a:lnTo>
                <a:lnTo>
                  <a:pt x="0" y="1261110"/>
                </a:lnTo>
                <a:close/>
              </a:path>
            </a:pathLst>
          </a:custGeom>
          <a:effectLst/>
        </p:spPr>
        <p:txBody>
          <a:bodyPr wrap="square">
            <a:noAutofit/>
          </a:bodyPr>
          <a:lstStyle>
            <a:lvl1pPr marL="0" indent="0">
              <a:buNone/>
              <a:defRPr sz="2600" b="0" i="0">
                <a:ln>
                  <a:noFill/>
                </a:ln>
                <a:solidFill>
                  <a:schemeClr val="bg1">
                    <a:lumMod val="85000"/>
                  </a:schemeClr>
                </a:solidFill>
                <a:latin typeface="Lato Light" charset="0"/>
                <a:ea typeface="Lato Light" charset="0"/>
                <a:cs typeface="Lato Light" charset="0"/>
              </a:defRPr>
            </a:lvl1pPr>
          </a:lstStyle>
          <a:p>
            <a:endParaRPr lang="en-US"/>
          </a:p>
        </p:txBody>
      </p:sp>
    </p:spTree>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ight Picture">
    <p:spTree>
      <p:nvGrpSpPr>
        <p:cNvPr id="1" name=""/>
        <p:cNvGrpSpPr/>
        <p:nvPr/>
      </p:nvGrpSpPr>
      <p:grpSpPr>
        <a:xfrm>
          <a:off x="0" y="0"/>
          <a:ext cx="0" cy="0"/>
          <a:chOff x="0" y="0"/>
          <a:chExt cx="0" cy="0"/>
        </a:xfrm>
      </p:grpSpPr>
      <p:sp>
        <p:nvSpPr>
          <p:cNvPr id="3" name="Rectangle 2"/>
          <p:cNvSpPr/>
          <p:nvPr userDrawn="1"/>
        </p:nvSpPr>
        <p:spPr>
          <a:xfrm>
            <a:off x="11285035" y="579864"/>
            <a:ext cx="1895706" cy="691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56" tIns="45672" rIns="91356" bIns="45672" rtlCol="0" anchor="ctr"/>
          <a:lstStyle/>
          <a:p>
            <a:pPr algn="ctr"/>
            <a:endParaRPr lang="en-US"/>
          </a:p>
        </p:txBody>
      </p:sp>
      <p:sp>
        <p:nvSpPr>
          <p:cNvPr id="2" name="Picture Placeholder 13"/>
          <p:cNvSpPr>
            <a:spLocks noGrp="1"/>
          </p:cNvSpPr>
          <p:nvPr>
            <p:ph type="pic" sz="quarter" idx="13"/>
          </p:nvPr>
        </p:nvSpPr>
        <p:spPr>
          <a:xfrm>
            <a:off x="12178229" y="0"/>
            <a:ext cx="12199433" cy="13716000"/>
          </a:xfrm>
          <a:prstGeom prst="rect">
            <a:avLst/>
          </a:prstGeom>
          <a:effectLst/>
        </p:spPr>
        <p:txBody>
          <a:bodyPr>
            <a:normAutofit/>
          </a:bodyPr>
          <a:lstStyle>
            <a:lvl1pPr marL="0" indent="0">
              <a:buNone/>
              <a:defRPr sz="4300">
                <a:ln>
                  <a:noFill/>
                </a:ln>
                <a:solidFill>
                  <a:schemeClr val="bg1">
                    <a:lumMod val="85000"/>
                  </a:schemeClr>
                </a:solidFill>
                <a:latin typeface="Lato Light" charset="0"/>
                <a:ea typeface="Lato Light" charset="0"/>
                <a:cs typeface="Lato Light" charset="0"/>
              </a:defRPr>
            </a:lvl1pPr>
          </a:lstStyle>
          <a:p>
            <a:endParaRPr lang="en-US"/>
          </a:p>
        </p:txBody>
      </p:sp>
    </p:spTree>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Half Picture Left">
    <p:spTree>
      <p:nvGrpSpPr>
        <p:cNvPr id="1" name=""/>
        <p:cNvGrpSpPr/>
        <p:nvPr/>
      </p:nvGrpSpPr>
      <p:grpSpPr>
        <a:xfrm>
          <a:off x="0" y="0"/>
          <a:ext cx="0" cy="0"/>
          <a:chOff x="0" y="0"/>
          <a:chExt cx="0" cy="0"/>
        </a:xfrm>
      </p:grpSpPr>
      <p:sp>
        <p:nvSpPr>
          <p:cNvPr id="38" name="Picture Placeholder 13"/>
          <p:cNvSpPr>
            <a:spLocks noGrp="1"/>
          </p:cNvSpPr>
          <p:nvPr>
            <p:ph type="pic" sz="quarter" idx="13"/>
          </p:nvPr>
        </p:nvSpPr>
        <p:spPr>
          <a:xfrm>
            <a:off x="1" y="0"/>
            <a:ext cx="12168236" cy="13716000"/>
          </a:xfrm>
          <a:effectLst/>
        </p:spPr>
        <p:txBody>
          <a:bodyPr>
            <a:normAutofit/>
          </a:bodyPr>
          <a:lstStyle>
            <a:lvl1pPr marL="0" indent="0">
              <a:buNone/>
              <a:defRPr sz="4300">
                <a:ln>
                  <a:noFill/>
                </a:ln>
                <a:solidFill>
                  <a:schemeClr val="bg1">
                    <a:lumMod val="85000"/>
                  </a:schemeClr>
                </a:solidFill>
                <a:latin typeface="Lato Light" charset="0"/>
                <a:ea typeface="Lato Light" charset="0"/>
                <a:cs typeface="Lato Light" charset="0"/>
              </a:defRPr>
            </a:lvl1pPr>
          </a:lstStyle>
          <a:p>
            <a:endParaRPr lang="en-US"/>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aster-Placeholder">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101602"/>
            <a:ext cx="10613571" cy="12242800"/>
          </a:xfrm>
          <a:solidFill>
            <a:schemeClr val="bg1">
              <a:lumMod val="95000"/>
            </a:schemeClr>
          </a:solidFill>
        </p:spPr>
        <p:txBody>
          <a:bodyPr>
            <a:normAutofit/>
          </a:bodyPr>
          <a:lstStyle>
            <a:lvl1pPr>
              <a:defRPr sz="2400"/>
            </a:lvl1pPr>
          </a:lstStyle>
          <a:p>
            <a:endParaRPr lang="en-US"/>
          </a:p>
        </p:txBody>
      </p:sp>
      <p:sp>
        <p:nvSpPr>
          <p:cNvPr id="3" name="Date Placeholder 2"/>
          <p:cNvSpPr>
            <a:spLocks noGrp="1"/>
          </p:cNvSpPr>
          <p:nvPr>
            <p:ph type="dt" sz="half" idx="11"/>
          </p:nvPr>
        </p:nvSpPr>
        <p:spPr>
          <a:xfrm>
            <a:off x="15095951" y="12681247"/>
            <a:ext cx="5484971" cy="730250"/>
          </a:xfrm>
          <a:prstGeom prst="rect">
            <a:avLst/>
          </a:prstGeom>
        </p:spPr>
        <p:txBody>
          <a:bodyPr lIns="91356" tIns="45672" rIns="91356" bIns="45672"/>
          <a:lstStyle/>
          <a:p>
            <a:r>
              <a:rPr lang="en-US"/>
              <a:t>Date</a:t>
            </a:r>
          </a:p>
        </p:txBody>
      </p:sp>
    </p:spTree>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Master-Placeholder">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3764079" y="76202"/>
            <a:ext cx="10613571" cy="12192000"/>
          </a:xfrm>
          <a:solidFill>
            <a:schemeClr val="bg1">
              <a:lumMod val="95000"/>
            </a:schemeClr>
          </a:solidFill>
        </p:spPr>
        <p:txBody>
          <a:bodyPr>
            <a:normAutofit/>
          </a:bodyPr>
          <a:lstStyle>
            <a:lvl1pPr>
              <a:defRPr sz="2400"/>
            </a:lvl1pPr>
          </a:lstStyle>
          <a:p>
            <a:endParaRPr lang="en-US"/>
          </a:p>
        </p:txBody>
      </p:sp>
    </p:spTree>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g Picture v4">
    <p:bg>
      <p:bgPr>
        <a:solidFill>
          <a:srgbClr val="FFFFFF"/>
        </a:solidFill>
        <a:effectLst/>
      </p:bgPr>
    </p:bg>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0" y="0"/>
            <a:ext cx="24377650" cy="13716000"/>
          </a:xfrm>
          <a:effectLst/>
        </p:spPr>
        <p:txBody>
          <a:bodyPr>
            <a:normAutofit/>
          </a:bodyPr>
          <a:lstStyle>
            <a:lvl1pPr marL="0" indent="0">
              <a:buNone/>
              <a:defRPr sz="4300">
                <a:ln>
                  <a:noFill/>
                </a:ln>
                <a:solidFill>
                  <a:schemeClr val="bg1">
                    <a:lumMod val="85000"/>
                  </a:schemeClr>
                </a:solidFill>
                <a:latin typeface="Lato Light" charset="0"/>
                <a:ea typeface="Lato Light" charset="0"/>
                <a:cs typeface="Lato Light" charset="0"/>
              </a:defRPr>
            </a:lvl1pPr>
          </a:lstStyle>
          <a:p>
            <a:endParaRPr lang="en-US"/>
          </a:p>
        </p:txBody>
      </p:sp>
      <p:sp>
        <p:nvSpPr>
          <p:cNvPr id="3" name="Rectangle 2"/>
          <p:cNvSpPr/>
          <p:nvPr userDrawn="1"/>
        </p:nvSpPr>
        <p:spPr>
          <a:xfrm>
            <a:off x="0" y="12199443"/>
            <a:ext cx="24377650" cy="15165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356" tIns="45672" rIns="91356" bIns="45672" rtlCol="0" anchor="ctr"/>
          <a:lstStyle/>
          <a:p>
            <a:pPr algn="ctr"/>
            <a:endParaRPr lang="en-US"/>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lide 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5964" y="12712711"/>
            <a:ext cx="5484971" cy="730250"/>
          </a:xfrm>
          <a:prstGeom prst="rect">
            <a:avLst/>
          </a:prstGeom>
        </p:spPr>
        <p:txBody>
          <a:bodyPr lIns="91356" tIns="45672" rIns="91356" bIns="45672"/>
          <a:lstStyle/>
          <a:p>
            <a:fld id="{C764DE79-268F-4C1A-8933-263129D2AF90}" type="datetimeFigureOut">
              <a:rPr lang="en-US" smtClean="0"/>
              <a:t>4/1/19</a:t>
            </a:fld>
            <a:endParaRPr lang="en-US"/>
          </a:p>
        </p:txBody>
      </p:sp>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rvices Features">
    <p:spTree>
      <p:nvGrpSpPr>
        <p:cNvPr id="1" name=""/>
        <p:cNvGrpSpPr/>
        <p:nvPr/>
      </p:nvGrpSpPr>
      <p:grpSpPr>
        <a:xfrm>
          <a:off x="0" y="0"/>
          <a:ext cx="0" cy="0"/>
          <a:chOff x="0" y="0"/>
          <a:chExt cx="0" cy="0"/>
        </a:xfrm>
      </p:grpSpPr>
      <p:sp>
        <p:nvSpPr>
          <p:cNvPr id="8" name="Picture Placeholder 13"/>
          <p:cNvSpPr>
            <a:spLocks noGrp="1"/>
          </p:cNvSpPr>
          <p:nvPr>
            <p:ph type="pic" sz="quarter" idx="16"/>
          </p:nvPr>
        </p:nvSpPr>
        <p:spPr>
          <a:xfrm>
            <a:off x="0" y="7289800"/>
            <a:ext cx="24377650" cy="6426200"/>
          </a:xfrm>
          <a:prstGeom prst="rect">
            <a:avLst/>
          </a:prstGeom>
          <a:effectLst/>
        </p:spPr>
        <p:txBody>
          <a:bodyPr>
            <a:normAutofit/>
          </a:bodyPr>
          <a:lstStyle>
            <a:lvl1pPr marL="0" indent="0">
              <a:buNone/>
              <a:defRPr sz="2600" b="0" i="0">
                <a:ln>
                  <a:noFill/>
                </a:ln>
                <a:solidFill>
                  <a:schemeClr val="bg1">
                    <a:lumMod val="85000"/>
                  </a:schemeClr>
                </a:solidFill>
                <a:latin typeface="Lato Light" charset="0"/>
                <a:ea typeface="Lato Light" charset="0"/>
                <a:cs typeface="Lato Light" charset="0"/>
              </a:defRPr>
            </a:lvl1pPr>
          </a:lstStyle>
          <a:p>
            <a:endParaRPr lang="en-US"/>
          </a:p>
        </p:txBody>
      </p:sp>
    </p:spTree>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tart-Company">
    <p:spTree>
      <p:nvGrpSpPr>
        <p:cNvPr id="1" name=""/>
        <p:cNvGrpSpPr/>
        <p:nvPr/>
      </p:nvGrpSpPr>
      <p:grpSpPr>
        <a:xfrm>
          <a:off x="0" y="0"/>
          <a:ext cx="0" cy="0"/>
          <a:chOff x="0" y="0"/>
          <a:chExt cx="0" cy="0"/>
        </a:xfrm>
      </p:grpSpPr>
    </p:spTree>
    <p:extLst/>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General Slide">
    <p:spTree>
      <p:nvGrpSpPr>
        <p:cNvPr id="1" name=""/>
        <p:cNvGrpSpPr/>
        <p:nvPr/>
      </p:nvGrpSpPr>
      <p:grpSpPr>
        <a:xfrm>
          <a:off x="0" y="0"/>
          <a:ext cx="0" cy="0"/>
          <a:chOff x="0" y="0"/>
          <a:chExt cx="0" cy="0"/>
        </a:xfrm>
      </p:grpSpPr>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g Background with image">
    <p:spTree>
      <p:nvGrpSpPr>
        <p:cNvPr id="1" name=""/>
        <p:cNvGrpSpPr/>
        <p:nvPr/>
      </p:nvGrpSpPr>
      <p:grpSpPr>
        <a:xfrm>
          <a:off x="0" y="0"/>
          <a:ext cx="0" cy="0"/>
          <a:chOff x="0" y="0"/>
          <a:chExt cx="0" cy="0"/>
        </a:xfrm>
      </p:grpSpPr>
      <p:sp>
        <p:nvSpPr>
          <p:cNvPr id="7" name="Picture Placeholder 13"/>
          <p:cNvSpPr>
            <a:spLocks noGrp="1"/>
          </p:cNvSpPr>
          <p:nvPr>
            <p:ph type="pic" sz="quarter" idx="22"/>
          </p:nvPr>
        </p:nvSpPr>
        <p:spPr>
          <a:xfrm>
            <a:off x="0" y="0"/>
            <a:ext cx="24377650" cy="13716000"/>
          </a:xfrm>
          <a:effectLst/>
        </p:spPr>
        <p:txBody>
          <a:bodyPr>
            <a:normAutofit/>
          </a:bodyPr>
          <a:lstStyle>
            <a:lvl1pPr marL="0" indent="0">
              <a:buNone/>
              <a:defRPr sz="2900">
                <a:ln>
                  <a:noFill/>
                </a:ln>
                <a:solidFill>
                  <a:schemeClr val="bg1">
                    <a:lumMod val="85000"/>
                  </a:schemeClr>
                </a:solidFill>
              </a:defRPr>
            </a:lvl1pPr>
          </a:lstStyle>
          <a:p>
            <a:endParaRPr lang="en-US"/>
          </a:p>
        </p:txBody>
      </p:sp>
      <p:sp>
        <p:nvSpPr>
          <p:cNvPr id="4" name="Rectangle 3"/>
          <p:cNvSpPr/>
          <p:nvPr userDrawn="1"/>
        </p:nvSpPr>
        <p:spPr>
          <a:xfrm>
            <a:off x="0" y="12244049"/>
            <a:ext cx="24377650" cy="147196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356" tIns="45672" rIns="91356" bIns="45672" rtlCol="0" anchor="ctr"/>
          <a:lstStyle/>
          <a:p>
            <a:pPr algn="ctr"/>
            <a:endParaRPr lang="en-US"/>
          </a:p>
        </p:txBody>
      </p:sp>
    </p:spTree>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Master Slide 1">
    <p:spTree>
      <p:nvGrpSpPr>
        <p:cNvPr id="1" name=""/>
        <p:cNvGrpSpPr/>
        <p:nvPr/>
      </p:nvGrpSpPr>
      <p:grpSpPr>
        <a:xfrm>
          <a:off x="0" y="0"/>
          <a:ext cx="0" cy="0"/>
          <a:chOff x="0" y="0"/>
          <a:chExt cx="0" cy="0"/>
        </a:xfrm>
      </p:grpSpPr>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alf Picture Right">
    <p:spTree>
      <p:nvGrpSpPr>
        <p:cNvPr id="1" name=""/>
        <p:cNvGrpSpPr/>
        <p:nvPr/>
      </p:nvGrpSpPr>
      <p:grpSpPr>
        <a:xfrm>
          <a:off x="0" y="0"/>
          <a:ext cx="0" cy="0"/>
          <a:chOff x="0" y="0"/>
          <a:chExt cx="0" cy="0"/>
        </a:xfrm>
      </p:grpSpPr>
      <p:sp>
        <p:nvSpPr>
          <p:cNvPr id="38" name="Picture Placeholder 13"/>
          <p:cNvSpPr>
            <a:spLocks noGrp="1"/>
          </p:cNvSpPr>
          <p:nvPr>
            <p:ph type="pic" sz="quarter" idx="13"/>
          </p:nvPr>
        </p:nvSpPr>
        <p:spPr>
          <a:xfrm>
            <a:off x="12209415" y="0"/>
            <a:ext cx="12168236" cy="13716000"/>
          </a:xfrm>
          <a:effectLst/>
        </p:spPr>
        <p:txBody>
          <a:bodyPr>
            <a:normAutofit/>
          </a:bodyPr>
          <a:lstStyle>
            <a:lvl1pPr marL="0" indent="0">
              <a:buNone/>
              <a:defRPr sz="4300">
                <a:ln>
                  <a:noFill/>
                </a:ln>
                <a:solidFill>
                  <a:schemeClr val="bg1">
                    <a:lumMod val="85000"/>
                  </a:schemeClr>
                </a:solidFill>
                <a:latin typeface="Lato Light" charset="0"/>
                <a:ea typeface="Lato Light" charset="0"/>
                <a:cs typeface="Lato Light" charset="0"/>
              </a:defRPr>
            </a:lvl1pPr>
          </a:lstStyle>
          <a:p>
            <a:endParaRPr lang="en-US"/>
          </a:p>
        </p:txBody>
      </p:sp>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No Footer">
    <p:spTree>
      <p:nvGrpSpPr>
        <p:cNvPr id="1" name=""/>
        <p:cNvGrpSpPr/>
        <p:nvPr/>
      </p:nvGrpSpPr>
      <p:grpSpPr>
        <a:xfrm>
          <a:off x="0" y="0"/>
          <a:ext cx="0" cy="0"/>
          <a:chOff x="0" y="0"/>
          <a:chExt cx="0" cy="0"/>
        </a:xfrm>
      </p:grpSpPr>
    </p:spTree>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ontact Us-Boost">
    <p:spTree>
      <p:nvGrpSpPr>
        <p:cNvPr id="1" name=""/>
        <p:cNvGrpSpPr/>
        <p:nvPr/>
      </p:nvGrpSpPr>
      <p:grpSpPr>
        <a:xfrm>
          <a:off x="0" y="0"/>
          <a:ext cx="0" cy="0"/>
          <a:chOff x="0" y="0"/>
          <a:chExt cx="0" cy="0"/>
        </a:xfrm>
      </p:grpSpPr>
      <p:sp>
        <p:nvSpPr>
          <p:cNvPr id="19" name="Picture Placeholder 18"/>
          <p:cNvSpPr>
            <a:spLocks noGrp="1"/>
          </p:cNvSpPr>
          <p:nvPr>
            <p:ph type="pic" sz="quarter" idx="11"/>
          </p:nvPr>
        </p:nvSpPr>
        <p:spPr>
          <a:xfrm>
            <a:off x="1431918" y="153884"/>
            <a:ext cx="11724935" cy="13428668"/>
          </a:xfrm>
          <a:custGeom>
            <a:avLst/>
            <a:gdLst>
              <a:gd name="connsiteX0" fmla="*/ 8955694 w 11724934"/>
              <a:gd name="connsiteY0" fmla="*/ 2976334 h 13428667"/>
              <a:gd name="connsiteX1" fmla="*/ 3330999 w 11724934"/>
              <a:gd name="connsiteY1" fmla="*/ 12125956 h 13428667"/>
              <a:gd name="connsiteX2" fmla="*/ 3074428 w 11724934"/>
              <a:gd name="connsiteY2" fmla="*/ 11690634 h 13428667"/>
              <a:gd name="connsiteX3" fmla="*/ 8133670 w 11724934"/>
              <a:gd name="connsiteY3" fmla="*/ 3460824 h 13428667"/>
              <a:gd name="connsiteX4" fmla="*/ 6613112 w 11724934"/>
              <a:gd name="connsiteY4" fmla="*/ 2045671 h 13428667"/>
              <a:gd name="connsiteX5" fmla="*/ 988418 w 11724934"/>
              <a:gd name="connsiteY5" fmla="*/ 11195294 h 13428667"/>
              <a:gd name="connsiteX6" fmla="*/ 731845 w 11724934"/>
              <a:gd name="connsiteY6" fmla="*/ 10759973 h 13428667"/>
              <a:gd name="connsiteX7" fmla="*/ 5791089 w 11724934"/>
              <a:gd name="connsiteY7" fmla="*/ 2530161 h 13428667"/>
              <a:gd name="connsiteX8" fmla="*/ 10347090 w 11724934"/>
              <a:gd name="connsiteY8" fmla="*/ 1955479 h 13428667"/>
              <a:gd name="connsiteX9" fmla="*/ 3290281 w 11724934"/>
              <a:gd name="connsiteY9" fmla="*/ 13428667 h 13428667"/>
              <a:gd name="connsiteX10" fmla="*/ 2991235 w 11724934"/>
              <a:gd name="connsiteY10" fmla="*/ 12921283 h 13428667"/>
              <a:gd name="connsiteX11" fmla="*/ 9388443 w 11724934"/>
              <a:gd name="connsiteY11" fmla="*/ 2520493 h 13428667"/>
              <a:gd name="connsiteX12" fmla="*/ 9016568 w 11724934"/>
              <a:gd name="connsiteY12" fmla="*/ 1717422 h 13428667"/>
              <a:gd name="connsiteX13" fmla="*/ 3391873 w 11724934"/>
              <a:gd name="connsiteY13" fmla="*/ 10867044 h 13428667"/>
              <a:gd name="connsiteX14" fmla="*/ 3135302 w 11724934"/>
              <a:gd name="connsiteY14" fmla="*/ 10431723 h 13428667"/>
              <a:gd name="connsiteX15" fmla="*/ 8194543 w 11724934"/>
              <a:gd name="connsiteY15" fmla="*/ 2201912 h 13428667"/>
              <a:gd name="connsiteX16" fmla="*/ 8004509 w 11724934"/>
              <a:gd name="connsiteY16" fmla="*/ 1024816 h 13428667"/>
              <a:gd name="connsiteX17" fmla="*/ 947699 w 11724934"/>
              <a:gd name="connsiteY17" fmla="*/ 12498007 h 13428667"/>
              <a:gd name="connsiteX18" fmla="*/ 648653 w 11724934"/>
              <a:gd name="connsiteY18" fmla="*/ 11990622 h 13428667"/>
              <a:gd name="connsiteX19" fmla="*/ 7045862 w 11724934"/>
              <a:gd name="connsiteY19" fmla="*/ 1589830 h 13428667"/>
              <a:gd name="connsiteX20" fmla="*/ 11724934 w 11724934"/>
              <a:gd name="connsiteY20" fmla="*/ 930662 h 13428667"/>
              <a:gd name="connsiteX21" fmla="*/ 4668125 w 11724934"/>
              <a:gd name="connsiteY21" fmla="*/ 12403851 h 13428667"/>
              <a:gd name="connsiteX22" fmla="*/ 4369080 w 11724934"/>
              <a:gd name="connsiteY22" fmla="*/ 11896466 h 13428667"/>
              <a:gd name="connsiteX23" fmla="*/ 10766288 w 11724934"/>
              <a:gd name="connsiteY23" fmla="*/ 1495676 h 13428667"/>
              <a:gd name="connsiteX24" fmla="*/ 6673985 w 11724934"/>
              <a:gd name="connsiteY24" fmla="*/ 786761 h 13428667"/>
              <a:gd name="connsiteX25" fmla="*/ 1049293 w 11724934"/>
              <a:gd name="connsiteY25" fmla="*/ 9936384 h 13428667"/>
              <a:gd name="connsiteX26" fmla="*/ 792719 w 11724934"/>
              <a:gd name="connsiteY26" fmla="*/ 9501062 h 13428667"/>
              <a:gd name="connsiteX27" fmla="*/ 5851961 w 11724934"/>
              <a:gd name="connsiteY27" fmla="*/ 1271251 h 13428667"/>
              <a:gd name="connsiteX28" fmla="*/ 6440843 w 11724934"/>
              <a:gd name="connsiteY28" fmla="*/ 94156 h 13428667"/>
              <a:gd name="connsiteX29" fmla="*/ 278218 w 11724934"/>
              <a:gd name="connsiteY29" fmla="*/ 10053030 h 13428667"/>
              <a:gd name="connsiteX30" fmla="*/ 0 w 11724934"/>
              <a:gd name="connsiteY30" fmla="*/ 9580984 h 13428667"/>
              <a:gd name="connsiteX31" fmla="*/ 5543097 w 11724934"/>
              <a:gd name="connsiteY31" fmla="*/ 623276 h 13428667"/>
              <a:gd name="connsiteX32" fmla="*/ 9382354 w 11724934"/>
              <a:gd name="connsiteY32" fmla="*/ 0 h 13428667"/>
              <a:gd name="connsiteX33" fmla="*/ 2325545 w 11724934"/>
              <a:gd name="connsiteY33" fmla="*/ 11473190 h 13428667"/>
              <a:gd name="connsiteX34" fmla="*/ 2026498 w 11724934"/>
              <a:gd name="connsiteY34" fmla="*/ 10965805 h 13428667"/>
              <a:gd name="connsiteX35" fmla="*/ 8423706 w 11724934"/>
              <a:gd name="connsiteY35" fmla="*/ 565013 h 13428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724934" h="13428667">
                <a:moveTo>
                  <a:pt x="8955694" y="2976334"/>
                </a:moveTo>
                <a:lnTo>
                  <a:pt x="3330999" y="12125956"/>
                </a:lnTo>
                <a:lnTo>
                  <a:pt x="3074428" y="11690634"/>
                </a:lnTo>
                <a:lnTo>
                  <a:pt x="8133670" y="3460824"/>
                </a:lnTo>
                <a:close/>
                <a:moveTo>
                  <a:pt x="6613112" y="2045671"/>
                </a:moveTo>
                <a:lnTo>
                  <a:pt x="988418" y="11195294"/>
                </a:lnTo>
                <a:lnTo>
                  <a:pt x="731845" y="10759973"/>
                </a:lnTo>
                <a:lnTo>
                  <a:pt x="5791089" y="2530161"/>
                </a:lnTo>
                <a:close/>
                <a:moveTo>
                  <a:pt x="10347090" y="1955479"/>
                </a:moveTo>
                <a:lnTo>
                  <a:pt x="3290281" y="13428667"/>
                </a:lnTo>
                <a:lnTo>
                  <a:pt x="2991235" y="12921283"/>
                </a:lnTo>
                <a:lnTo>
                  <a:pt x="9388443" y="2520493"/>
                </a:lnTo>
                <a:close/>
                <a:moveTo>
                  <a:pt x="9016568" y="1717422"/>
                </a:moveTo>
                <a:lnTo>
                  <a:pt x="3391873" y="10867044"/>
                </a:lnTo>
                <a:lnTo>
                  <a:pt x="3135302" y="10431723"/>
                </a:lnTo>
                <a:lnTo>
                  <a:pt x="8194543" y="2201912"/>
                </a:lnTo>
                <a:close/>
                <a:moveTo>
                  <a:pt x="8004509" y="1024816"/>
                </a:moveTo>
                <a:lnTo>
                  <a:pt x="947699" y="12498007"/>
                </a:lnTo>
                <a:lnTo>
                  <a:pt x="648653" y="11990622"/>
                </a:lnTo>
                <a:lnTo>
                  <a:pt x="7045862" y="1589830"/>
                </a:lnTo>
                <a:close/>
                <a:moveTo>
                  <a:pt x="11724934" y="930662"/>
                </a:moveTo>
                <a:lnTo>
                  <a:pt x="4668125" y="12403851"/>
                </a:lnTo>
                <a:lnTo>
                  <a:pt x="4369080" y="11896466"/>
                </a:lnTo>
                <a:lnTo>
                  <a:pt x="10766288" y="1495676"/>
                </a:lnTo>
                <a:close/>
                <a:moveTo>
                  <a:pt x="6673985" y="786761"/>
                </a:moveTo>
                <a:lnTo>
                  <a:pt x="1049293" y="9936384"/>
                </a:lnTo>
                <a:lnTo>
                  <a:pt x="792719" y="9501062"/>
                </a:lnTo>
                <a:lnTo>
                  <a:pt x="5851961" y="1271251"/>
                </a:lnTo>
                <a:close/>
                <a:moveTo>
                  <a:pt x="6440843" y="94156"/>
                </a:moveTo>
                <a:lnTo>
                  <a:pt x="278218" y="10053030"/>
                </a:lnTo>
                <a:lnTo>
                  <a:pt x="0" y="9580984"/>
                </a:lnTo>
                <a:lnTo>
                  <a:pt x="5543097" y="623276"/>
                </a:lnTo>
                <a:close/>
                <a:moveTo>
                  <a:pt x="9382354" y="0"/>
                </a:moveTo>
                <a:lnTo>
                  <a:pt x="2325545" y="11473190"/>
                </a:lnTo>
                <a:lnTo>
                  <a:pt x="2026498" y="10965805"/>
                </a:lnTo>
                <a:lnTo>
                  <a:pt x="8423706" y="565013"/>
                </a:lnTo>
                <a:close/>
              </a:path>
            </a:pathLst>
          </a:custGeom>
        </p:spPr>
        <p:txBody>
          <a:bodyPr wrap="square">
            <a:noAutofit/>
          </a:bodyPr>
          <a:lstStyle>
            <a:lvl1pPr>
              <a:defRPr sz="2900"/>
            </a:lvl1pPr>
          </a:lstStyle>
          <a:p>
            <a:endParaRPr lang="en-US"/>
          </a:p>
        </p:txBody>
      </p:sp>
    </p:spTree>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rojects_1">
    <p:spTree>
      <p:nvGrpSpPr>
        <p:cNvPr id="1" name=""/>
        <p:cNvGrpSpPr/>
        <p:nvPr/>
      </p:nvGrpSpPr>
      <p:grpSpPr>
        <a:xfrm>
          <a:off x="0" y="0"/>
          <a:ext cx="0" cy="0"/>
          <a:chOff x="0" y="0"/>
          <a:chExt cx="0" cy="0"/>
        </a:xfrm>
      </p:grpSpPr>
      <p:sp>
        <p:nvSpPr>
          <p:cNvPr id="7" name="Picture Placeholder 13"/>
          <p:cNvSpPr>
            <a:spLocks noGrp="1"/>
          </p:cNvSpPr>
          <p:nvPr>
            <p:ph type="pic" sz="quarter" idx="15"/>
          </p:nvPr>
        </p:nvSpPr>
        <p:spPr>
          <a:xfrm>
            <a:off x="19971448" y="4268440"/>
            <a:ext cx="4406202" cy="6426200"/>
          </a:xfrm>
          <a:prstGeom prst="rect">
            <a:avLst/>
          </a:prstGeom>
          <a:effectLst/>
        </p:spPr>
        <p:txBody>
          <a:bodyPr>
            <a:normAutofit/>
          </a:bodyPr>
          <a:lstStyle>
            <a:lvl1pPr marL="0" indent="0">
              <a:buNone/>
              <a:defRPr sz="2600" b="0" i="0">
                <a:ln>
                  <a:noFill/>
                </a:ln>
                <a:solidFill>
                  <a:schemeClr val="bg1">
                    <a:lumMod val="85000"/>
                  </a:schemeClr>
                </a:solidFill>
                <a:latin typeface="Lato Light" charset="0"/>
                <a:ea typeface="Lato Light" charset="0"/>
                <a:cs typeface="Lato Light" charset="0"/>
              </a:defRPr>
            </a:lvl1pPr>
          </a:lstStyle>
          <a:p>
            <a:endParaRPr lang="en-US"/>
          </a:p>
        </p:txBody>
      </p:sp>
      <p:sp>
        <p:nvSpPr>
          <p:cNvPr id="8" name="Picture Placeholder 13"/>
          <p:cNvSpPr>
            <a:spLocks noGrp="1"/>
          </p:cNvSpPr>
          <p:nvPr>
            <p:ph type="pic" sz="quarter" idx="16"/>
          </p:nvPr>
        </p:nvSpPr>
        <p:spPr>
          <a:xfrm>
            <a:off x="0" y="4268440"/>
            <a:ext cx="11176001" cy="6426200"/>
          </a:xfrm>
          <a:prstGeom prst="rect">
            <a:avLst/>
          </a:prstGeom>
          <a:effectLst/>
        </p:spPr>
        <p:txBody>
          <a:bodyPr>
            <a:normAutofit/>
          </a:bodyPr>
          <a:lstStyle>
            <a:lvl1pPr marL="0" indent="0">
              <a:buNone/>
              <a:defRPr sz="2600" b="0" i="0">
                <a:ln>
                  <a:noFill/>
                </a:ln>
                <a:solidFill>
                  <a:schemeClr val="bg1">
                    <a:lumMod val="85000"/>
                  </a:schemeClr>
                </a:solidFill>
                <a:latin typeface="Lato Light" charset="0"/>
                <a:ea typeface="Lato Light" charset="0"/>
                <a:cs typeface="Lato Light" charset="0"/>
              </a:defRPr>
            </a:lvl1pPr>
          </a:lstStyle>
          <a:p>
            <a:endParaRPr lang="en-US"/>
          </a:p>
        </p:txBody>
      </p:sp>
      <p:sp>
        <p:nvSpPr>
          <p:cNvPr id="9" name="Picture Placeholder 13"/>
          <p:cNvSpPr>
            <a:spLocks noGrp="1"/>
          </p:cNvSpPr>
          <p:nvPr>
            <p:ph type="pic" sz="quarter" idx="17"/>
          </p:nvPr>
        </p:nvSpPr>
        <p:spPr>
          <a:xfrm>
            <a:off x="11183059" y="4268440"/>
            <a:ext cx="4387153" cy="6426200"/>
          </a:xfrm>
          <a:prstGeom prst="rect">
            <a:avLst/>
          </a:prstGeom>
          <a:effectLst/>
        </p:spPr>
        <p:txBody>
          <a:bodyPr>
            <a:normAutofit/>
          </a:bodyPr>
          <a:lstStyle>
            <a:lvl1pPr marL="0" indent="0">
              <a:buNone/>
              <a:defRPr sz="2600" b="0" i="0">
                <a:ln>
                  <a:noFill/>
                </a:ln>
                <a:solidFill>
                  <a:schemeClr val="bg1">
                    <a:lumMod val="85000"/>
                  </a:schemeClr>
                </a:solidFill>
                <a:latin typeface="Lato Light" charset="0"/>
                <a:ea typeface="Lato Light" charset="0"/>
                <a:cs typeface="Lato Light" charset="0"/>
              </a:defRPr>
            </a:lvl1pPr>
          </a:lstStyle>
          <a:p>
            <a:endParaRPr lang="en-US"/>
          </a:p>
        </p:txBody>
      </p:sp>
      <p:sp>
        <p:nvSpPr>
          <p:cNvPr id="10" name="Picture Placeholder 13"/>
          <p:cNvSpPr>
            <a:spLocks noGrp="1"/>
          </p:cNvSpPr>
          <p:nvPr>
            <p:ph type="pic" sz="quarter" idx="18"/>
          </p:nvPr>
        </p:nvSpPr>
        <p:spPr>
          <a:xfrm>
            <a:off x="15577258" y="4268440"/>
            <a:ext cx="4387153" cy="6426200"/>
          </a:xfrm>
          <a:prstGeom prst="rect">
            <a:avLst/>
          </a:prstGeom>
          <a:effectLst/>
        </p:spPr>
        <p:txBody>
          <a:bodyPr>
            <a:normAutofit/>
          </a:bodyPr>
          <a:lstStyle>
            <a:lvl1pPr marL="0" indent="0">
              <a:buNone/>
              <a:defRPr sz="2600" b="0" i="0">
                <a:ln>
                  <a:noFill/>
                </a:ln>
                <a:solidFill>
                  <a:schemeClr val="bg1">
                    <a:lumMod val="85000"/>
                  </a:schemeClr>
                </a:solidFill>
                <a:latin typeface="Lato Light" charset="0"/>
                <a:ea typeface="Lato Light" charset="0"/>
                <a:cs typeface="Lato Light" charset="0"/>
              </a:defRPr>
            </a:lvl1pPr>
          </a:lstStyle>
          <a:p>
            <a:endParaRPr lang="en-US"/>
          </a:p>
        </p:txBody>
      </p:sp>
    </p:spTree>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ig Picture">
    <p:spTree>
      <p:nvGrpSpPr>
        <p:cNvPr id="1" name=""/>
        <p:cNvGrpSpPr/>
        <p:nvPr/>
      </p:nvGrpSpPr>
      <p:grpSpPr>
        <a:xfrm>
          <a:off x="0" y="0"/>
          <a:ext cx="0" cy="0"/>
          <a:chOff x="0" y="0"/>
          <a:chExt cx="0" cy="0"/>
        </a:xfrm>
      </p:grpSpPr>
      <p:sp>
        <p:nvSpPr>
          <p:cNvPr id="3" name="Rectangle 2"/>
          <p:cNvSpPr/>
          <p:nvPr userDrawn="1"/>
        </p:nvSpPr>
        <p:spPr>
          <a:xfrm>
            <a:off x="0" y="0"/>
            <a:ext cx="24377650" cy="162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356" tIns="45672" rIns="91356" bIns="45672" rtlCol="0" anchor="ctr"/>
          <a:lstStyle/>
          <a:p>
            <a:pPr algn="ctr"/>
            <a:endParaRPr lang="en-US"/>
          </a:p>
        </p:txBody>
      </p:sp>
      <p:sp>
        <p:nvSpPr>
          <p:cNvPr id="2" name="Picture Placeholder 13"/>
          <p:cNvSpPr>
            <a:spLocks noGrp="1"/>
          </p:cNvSpPr>
          <p:nvPr>
            <p:ph type="pic" sz="quarter" idx="13" hasCustomPrompt="1"/>
          </p:nvPr>
        </p:nvSpPr>
        <p:spPr>
          <a:xfrm>
            <a:off x="0" y="-1382752"/>
            <a:ext cx="24377650" cy="15098752"/>
          </a:xfrm>
          <a:prstGeom prst="rect">
            <a:avLst/>
          </a:prstGeom>
          <a:effectLst/>
        </p:spPr>
        <p:txBody>
          <a:bodyPr>
            <a:normAutofit/>
          </a:bodyPr>
          <a:lstStyle>
            <a:lvl1pPr marL="0" indent="0">
              <a:buNone/>
              <a:defRPr sz="4300">
                <a:ln>
                  <a:noFill/>
                </a:ln>
                <a:solidFill>
                  <a:schemeClr val="bg1">
                    <a:lumMod val="85000"/>
                  </a:schemeClr>
                </a:solidFill>
                <a:latin typeface="Lato Light" charset="0"/>
                <a:ea typeface="Lato Light" charset="0"/>
                <a:cs typeface="Lato Light" charset="0"/>
              </a:defRPr>
            </a:lvl1pPr>
          </a:lstStyle>
          <a:p>
            <a:r>
              <a:rPr lang="en-US"/>
              <a:t>Drag image here</a:t>
            </a:r>
          </a:p>
        </p:txBody>
      </p:sp>
    </p:spTree>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268" y="3419487"/>
            <a:ext cx="21025723" cy="5705474"/>
          </a:xfrm>
        </p:spPr>
        <p:txBody>
          <a:bodyPr anchor="b"/>
          <a:lstStyle>
            <a:lvl1pPr>
              <a:defRPr sz="11900"/>
            </a:lvl1pPr>
          </a:lstStyle>
          <a:p>
            <a:r>
              <a:rPr lang="en-US"/>
              <a:t>Click to edit Master title style</a:t>
            </a:r>
          </a:p>
        </p:txBody>
      </p:sp>
      <p:sp>
        <p:nvSpPr>
          <p:cNvPr id="3" name="Text Placeholder 2"/>
          <p:cNvSpPr>
            <a:spLocks noGrp="1"/>
          </p:cNvSpPr>
          <p:nvPr>
            <p:ph type="body" idx="1"/>
          </p:nvPr>
        </p:nvSpPr>
        <p:spPr>
          <a:xfrm>
            <a:off x="1663268" y="9178937"/>
            <a:ext cx="21025723" cy="3000374"/>
          </a:xfrm>
        </p:spPr>
        <p:txBody>
          <a:bodyPr/>
          <a:lstStyle>
            <a:lvl1pPr marL="0" indent="0">
              <a:buNone/>
              <a:defRPr sz="4800">
                <a:solidFill>
                  <a:schemeClr val="tx1">
                    <a:tint val="75000"/>
                  </a:schemeClr>
                </a:solidFill>
              </a:defRPr>
            </a:lvl1pPr>
            <a:lvl2pPr marL="913303" indent="0">
              <a:buNone/>
              <a:defRPr sz="4000">
                <a:solidFill>
                  <a:schemeClr val="tx1">
                    <a:tint val="75000"/>
                  </a:schemeClr>
                </a:solidFill>
              </a:defRPr>
            </a:lvl2pPr>
            <a:lvl3pPr marL="1826605" indent="0">
              <a:buNone/>
              <a:defRPr sz="3600">
                <a:solidFill>
                  <a:schemeClr val="tx1">
                    <a:tint val="75000"/>
                  </a:schemeClr>
                </a:solidFill>
              </a:defRPr>
            </a:lvl3pPr>
            <a:lvl4pPr marL="2739908" indent="0">
              <a:buNone/>
              <a:defRPr sz="3100">
                <a:solidFill>
                  <a:schemeClr val="tx1">
                    <a:tint val="75000"/>
                  </a:schemeClr>
                </a:solidFill>
              </a:defRPr>
            </a:lvl4pPr>
            <a:lvl5pPr marL="3653213" indent="0">
              <a:buNone/>
              <a:defRPr sz="3100">
                <a:solidFill>
                  <a:schemeClr val="tx1">
                    <a:tint val="75000"/>
                  </a:schemeClr>
                </a:solidFill>
              </a:defRPr>
            </a:lvl5pPr>
            <a:lvl6pPr marL="4566513" indent="0">
              <a:buNone/>
              <a:defRPr sz="3100">
                <a:solidFill>
                  <a:schemeClr val="tx1">
                    <a:tint val="75000"/>
                  </a:schemeClr>
                </a:solidFill>
              </a:defRPr>
            </a:lvl6pPr>
            <a:lvl7pPr marL="5479816" indent="0">
              <a:buNone/>
              <a:defRPr sz="3100">
                <a:solidFill>
                  <a:schemeClr val="tx1">
                    <a:tint val="75000"/>
                  </a:schemeClr>
                </a:solidFill>
              </a:defRPr>
            </a:lvl7pPr>
            <a:lvl8pPr marL="6393126" indent="0">
              <a:buNone/>
              <a:defRPr sz="3100">
                <a:solidFill>
                  <a:schemeClr val="tx1">
                    <a:tint val="75000"/>
                  </a:schemeClr>
                </a:solidFill>
              </a:defRPr>
            </a:lvl8pPr>
            <a:lvl9pPr marL="7306428" indent="0">
              <a:buNone/>
              <a:defRPr sz="3100">
                <a:solidFill>
                  <a:schemeClr val="tx1">
                    <a:tint val="75000"/>
                  </a:schemeClr>
                </a:solidFill>
              </a:defRPr>
            </a:lvl9pPr>
          </a:lstStyle>
          <a:p>
            <a:pPr lvl="0"/>
            <a:r>
              <a:rPr lang="en-US"/>
              <a:t>Click to edit Master text styles</a:t>
            </a:r>
          </a:p>
        </p:txBody>
      </p:sp>
    </p:spTree>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1_General Slide">
    <p:spTree>
      <p:nvGrpSpPr>
        <p:cNvPr id="1" name=""/>
        <p:cNvGrpSpPr/>
        <p:nvPr/>
      </p:nvGrpSpPr>
      <p:grpSpPr>
        <a:xfrm>
          <a:off x="0" y="0"/>
          <a:ext cx="0" cy="0"/>
          <a:chOff x="0" y="0"/>
          <a:chExt cx="0" cy="0"/>
        </a:xfrm>
      </p:grpSpPr>
      <p:sp>
        <p:nvSpPr>
          <p:cNvPr id="37" name="Picture Placeholder 13"/>
          <p:cNvSpPr>
            <a:spLocks noGrp="1"/>
          </p:cNvSpPr>
          <p:nvPr>
            <p:ph type="pic" sz="quarter" idx="50"/>
          </p:nvPr>
        </p:nvSpPr>
        <p:spPr>
          <a:xfrm>
            <a:off x="0" y="0"/>
            <a:ext cx="8541834" cy="13716000"/>
          </a:xfrm>
          <a:prstGeom prst="rect">
            <a:avLst/>
          </a:prstGeom>
          <a:effectLst/>
        </p:spPr>
        <p:txBody>
          <a:bodyPr>
            <a:normAutofit/>
          </a:bodyPr>
          <a:lstStyle>
            <a:lvl1pPr marL="0" indent="0">
              <a:buNone/>
              <a:defRPr sz="2600">
                <a:ln>
                  <a:noFill/>
                </a:ln>
                <a:solidFill>
                  <a:schemeClr val="bg1">
                    <a:lumMod val="85000"/>
                  </a:schemeClr>
                </a:solidFill>
              </a:defRPr>
            </a:lvl1pPr>
          </a:lstStyle>
          <a:p>
            <a:endParaRPr lang="en-US"/>
          </a:p>
        </p:txBody>
      </p:sp>
    </p:spTree>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What we do">
    <p:spTree>
      <p:nvGrpSpPr>
        <p:cNvPr id="1" name=""/>
        <p:cNvGrpSpPr/>
        <p:nvPr/>
      </p:nvGrpSpPr>
      <p:grpSpPr>
        <a:xfrm>
          <a:off x="0" y="0"/>
          <a:ext cx="0" cy="0"/>
          <a:chOff x="0" y="0"/>
          <a:chExt cx="0" cy="0"/>
        </a:xfrm>
      </p:grpSpPr>
      <p:sp>
        <p:nvSpPr>
          <p:cNvPr id="20" name="Picture Placeholder 13"/>
          <p:cNvSpPr>
            <a:spLocks noGrp="1"/>
          </p:cNvSpPr>
          <p:nvPr>
            <p:ph type="pic" sz="quarter" idx="22"/>
          </p:nvPr>
        </p:nvSpPr>
        <p:spPr>
          <a:xfrm>
            <a:off x="2398536" y="4515796"/>
            <a:ext cx="8931106" cy="6536572"/>
          </a:xfrm>
          <a:prstGeom prst="rect">
            <a:avLst/>
          </a:prstGeom>
          <a:effectLst/>
        </p:spPr>
        <p:txBody>
          <a:bodyPr>
            <a:normAutofit/>
          </a:bodyPr>
          <a:lstStyle>
            <a:lvl1pPr marL="0" indent="0">
              <a:buNone/>
              <a:defRPr sz="2600" b="0" i="0">
                <a:ln>
                  <a:noFill/>
                </a:ln>
                <a:solidFill>
                  <a:schemeClr val="bg1">
                    <a:lumMod val="85000"/>
                  </a:schemeClr>
                </a:solidFill>
                <a:latin typeface="Lato Light" charset="0"/>
                <a:ea typeface="Lato Light" charset="0"/>
                <a:cs typeface="Lato Light" charset="0"/>
              </a:defRPr>
            </a:lvl1pPr>
          </a:lstStyle>
          <a:p>
            <a:endParaRPr lang="en-US"/>
          </a:p>
        </p:txBody>
      </p:sp>
    </p:spTree>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What we do 2">
    <p:spTree>
      <p:nvGrpSpPr>
        <p:cNvPr id="1" name=""/>
        <p:cNvGrpSpPr/>
        <p:nvPr/>
      </p:nvGrpSpPr>
      <p:grpSpPr>
        <a:xfrm>
          <a:off x="0" y="0"/>
          <a:ext cx="0" cy="0"/>
          <a:chOff x="0" y="0"/>
          <a:chExt cx="0" cy="0"/>
        </a:xfrm>
      </p:grpSpPr>
      <p:sp>
        <p:nvSpPr>
          <p:cNvPr id="11" name="Picture Placeholder 13"/>
          <p:cNvSpPr>
            <a:spLocks noGrp="1"/>
          </p:cNvSpPr>
          <p:nvPr>
            <p:ph type="pic" sz="quarter" idx="22"/>
          </p:nvPr>
        </p:nvSpPr>
        <p:spPr>
          <a:xfrm>
            <a:off x="17545280" y="4014438"/>
            <a:ext cx="3925228" cy="4884236"/>
          </a:xfrm>
          <a:prstGeom prst="rect">
            <a:avLst/>
          </a:prstGeom>
          <a:effectLst/>
        </p:spPr>
        <p:txBody>
          <a:bodyPr>
            <a:normAutofit/>
          </a:bodyPr>
          <a:lstStyle>
            <a:lvl1pPr marL="0" indent="0">
              <a:buNone/>
              <a:defRPr sz="2600" b="0" i="0">
                <a:ln>
                  <a:noFill/>
                </a:ln>
                <a:solidFill>
                  <a:schemeClr val="bg1">
                    <a:lumMod val="85000"/>
                  </a:schemeClr>
                </a:solidFill>
                <a:latin typeface="Lato Light" charset="0"/>
                <a:ea typeface="Lato Light" charset="0"/>
                <a:cs typeface="Lato Light" charset="0"/>
              </a:defRPr>
            </a:lvl1pPr>
          </a:lstStyle>
          <a:p>
            <a:endParaRPr lang="en-US"/>
          </a:p>
        </p:txBody>
      </p:sp>
      <p:sp>
        <p:nvSpPr>
          <p:cNvPr id="12" name="Picture Placeholder 13"/>
          <p:cNvSpPr>
            <a:spLocks noGrp="1"/>
          </p:cNvSpPr>
          <p:nvPr>
            <p:ph type="pic" sz="quarter" idx="23"/>
          </p:nvPr>
        </p:nvSpPr>
        <p:spPr>
          <a:xfrm>
            <a:off x="12678162" y="4014438"/>
            <a:ext cx="3925228" cy="4884236"/>
          </a:xfrm>
          <a:prstGeom prst="rect">
            <a:avLst/>
          </a:prstGeom>
          <a:effectLst/>
        </p:spPr>
        <p:txBody>
          <a:bodyPr>
            <a:normAutofit/>
          </a:bodyPr>
          <a:lstStyle>
            <a:lvl1pPr marL="0" indent="0">
              <a:buNone/>
              <a:defRPr sz="2600" b="0" i="0">
                <a:ln>
                  <a:noFill/>
                </a:ln>
                <a:solidFill>
                  <a:schemeClr val="bg1">
                    <a:lumMod val="85000"/>
                  </a:schemeClr>
                </a:solidFill>
                <a:latin typeface="Lato Light" charset="0"/>
                <a:ea typeface="Lato Light" charset="0"/>
                <a:cs typeface="Lato Light" charset="0"/>
              </a:defRPr>
            </a:lvl1pPr>
          </a:lstStyle>
          <a:p>
            <a:endParaRPr lang="en-US"/>
          </a:p>
        </p:txBody>
      </p:sp>
      <p:sp>
        <p:nvSpPr>
          <p:cNvPr id="13" name="Picture Placeholder 13"/>
          <p:cNvSpPr>
            <a:spLocks noGrp="1"/>
          </p:cNvSpPr>
          <p:nvPr>
            <p:ph type="pic" sz="quarter" idx="24"/>
          </p:nvPr>
        </p:nvSpPr>
        <p:spPr>
          <a:xfrm>
            <a:off x="7811043" y="4014438"/>
            <a:ext cx="3925228" cy="4884236"/>
          </a:xfrm>
          <a:prstGeom prst="rect">
            <a:avLst/>
          </a:prstGeom>
          <a:effectLst/>
        </p:spPr>
        <p:txBody>
          <a:bodyPr>
            <a:normAutofit/>
          </a:bodyPr>
          <a:lstStyle>
            <a:lvl1pPr marL="0" indent="0">
              <a:buNone/>
              <a:defRPr sz="2600" b="0" i="0">
                <a:ln>
                  <a:noFill/>
                </a:ln>
                <a:solidFill>
                  <a:schemeClr val="bg1">
                    <a:lumMod val="85000"/>
                  </a:schemeClr>
                </a:solidFill>
                <a:latin typeface="Lato Light" charset="0"/>
                <a:ea typeface="Lato Light" charset="0"/>
                <a:cs typeface="Lato Light" charset="0"/>
              </a:defRPr>
            </a:lvl1pPr>
          </a:lstStyle>
          <a:p>
            <a:endParaRPr lang="en-US"/>
          </a:p>
        </p:txBody>
      </p:sp>
      <p:sp>
        <p:nvSpPr>
          <p:cNvPr id="14" name="Picture Placeholder 13"/>
          <p:cNvSpPr>
            <a:spLocks noGrp="1"/>
          </p:cNvSpPr>
          <p:nvPr>
            <p:ph type="pic" sz="quarter" idx="25"/>
          </p:nvPr>
        </p:nvSpPr>
        <p:spPr>
          <a:xfrm>
            <a:off x="2943924" y="4014438"/>
            <a:ext cx="3925228" cy="4884236"/>
          </a:xfrm>
          <a:prstGeom prst="rect">
            <a:avLst/>
          </a:prstGeom>
          <a:effectLst/>
        </p:spPr>
        <p:txBody>
          <a:bodyPr>
            <a:normAutofit/>
          </a:bodyPr>
          <a:lstStyle>
            <a:lvl1pPr marL="0" indent="0">
              <a:buNone/>
              <a:defRPr sz="2600" b="0" i="0">
                <a:ln>
                  <a:noFill/>
                </a:ln>
                <a:solidFill>
                  <a:schemeClr val="bg1">
                    <a:lumMod val="85000"/>
                  </a:schemeClr>
                </a:solidFill>
                <a:latin typeface="Lato Light" charset="0"/>
                <a:ea typeface="Lato Light" charset="0"/>
                <a:cs typeface="Lato Light" charset="0"/>
              </a:defRPr>
            </a:lvl1pPr>
          </a:lstStyle>
          <a:p>
            <a:endParaRPr lang="en-US"/>
          </a:p>
        </p:txBody>
      </p:sp>
    </p:spTree>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rojects 2">
    <p:spTree>
      <p:nvGrpSpPr>
        <p:cNvPr id="1" name=""/>
        <p:cNvGrpSpPr/>
        <p:nvPr/>
      </p:nvGrpSpPr>
      <p:grpSpPr>
        <a:xfrm>
          <a:off x="0" y="0"/>
          <a:ext cx="0" cy="0"/>
          <a:chOff x="0" y="0"/>
          <a:chExt cx="0" cy="0"/>
        </a:xfrm>
      </p:grpSpPr>
      <p:sp>
        <p:nvSpPr>
          <p:cNvPr id="6" name="Picture Placeholder 13"/>
          <p:cNvSpPr>
            <a:spLocks noGrp="1"/>
          </p:cNvSpPr>
          <p:nvPr>
            <p:ph type="pic" sz="quarter" idx="17"/>
          </p:nvPr>
        </p:nvSpPr>
        <p:spPr>
          <a:xfrm>
            <a:off x="1581853" y="6832600"/>
            <a:ext cx="5149152" cy="6883400"/>
          </a:xfrm>
          <a:prstGeom prst="rect">
            <a:avLst/>
          </a:prstGeom>
          <a:effectLst/>
        </p:spPr>
        <p:txBody>
          <a:bodyPr>
            <a:normAutofit/>
          </a:bodyPr>
          <a:lstStyle>
            <a:lvl1pPr marL="0" indent="0">
              <a:buNone/>
              <a:defRPr sz="2600" b="0" i="0">
                <a:ln>
                  <a:noFill/>
                </a:ln>
                <a:solidFill>
                  <a:schemeClr val="bg1">
                    <a:lumMod val="85000"/>
                  </a:schemeClr>
                </a:solidFill>
                <a:latin typeface="Lato Light" charset="0"/>
                <a:ea typeface="Lato Light" charset="0"/>
                <a:cs typeface="Lato Light" charset="0"/>
              </a:defRPr>
            </a:lvl1pPr>
          </a:lstStyle>
          <a:p>
            <a:endParaRPr lang="en-US"/>
          </a:p>
        </p:txBody>
      </p:sp>
      <p:sp>
        <p:nvSpPr>
          <p:cNvPr id="7" name="Picture Placeholder 13"/>
          <p:cNvSpPr>
            <a:spLocks noGrp="1"/>
          </p:cNvSpPr>
          <p:nvPr>
            <p:ph type="pic" sz="quarter" idx="18"/>
          </p:nvPr>
        </p:nvSpPr>
        <p:spPr>
          <a:xfrm>
            <a:off x="4156425" y="4572000"/>
            <a:ext cx="5149152" cy="6883400"/>
          </a:xfrm>
          <a:prstGeom prst="rect">
            <a:avLst/>
          </a:prstGeom>
          <a:effectLst/>
        </p:spPr>
        <p:txBody>
          <a:bodyPr>
            <a:normAutofit/>
          </a:bodyPr>
          <a:lstStyle>
            <a:lvl1pPr marL="0" indent="0">
              <a:buNone/>
              <a:defRPr sz="2600" b="0" i="0">
                <a:ln>
                  <a:noFill/>
                </a:ln>
                <a:solidFill>
                  <a:schemeClr val="bg1">
                    <a:lumMod val="85000"/>
                  </a:schemeClr>
                </a:solidFill>
                <a:latin typeface="Lato Light" charset="0"/>
                <a:ea typeface="Lato Light" charset="0"/>
                <a:cs typeface="Lato Light" charset="0"/>
              </a:defRPr>
            </a:lvl1pPr>
          </a:lstStyle>
          <a:p>
            <a:endParaRPr lang="en-US"/>
          </a:p>
        </p:txBody>
      </p:sp>
    </p:spTree>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ffee Break">
    <p:spTree>
      <p:nvGrpSpPr>
        <p:cNvPr id="1" name=""/>
        <p:cNvGrpSpPr/>
        <p:nvPr/>
      </p:nvGrpSpPr>
      <p:grpSpPr>
        <a:xfrm>
          <a:off x="0" y="0"/>
          <a:ext cx="0" cy="0"/>
          <a:chOff x="0" y="0"/>
          <a:chExt cx="0" cy="0"/>
        </a:xfrm>
      </p:grpSpPr>
      <p:sp>
        <p:nvSpPr>
          <p:cNvPr id="9" name="Picture Placeholder 7"/>
          <p:cNvSpPr>
            <a:spLocks noGrp="1" noChangeAspect="1"/>
          </p:cNvSpPr>
          <p:nvPr>
            <p:ph type="pic" sz="quarter" idx="13"/>
          </p:nvPr>
        </p:nvSpPr>
        <p:spPr>
          <a:xfrm>
            <a:off x="0" y="0"/>
            <a:ext cx="24377650" cy="13716000"/>
          </a:xfrm>
        </p:spPr>
        <p:txBody>
          <a:bodyPr>
            <a:normAutofit/>
          </a:bodyPr>
          <a:lstStyle>
            <a:lvl1pPr marL="0" indent="0">
              <a:buNone/>
              <a:defRPr sz="3100">
                <a:solidFill>
                  <a:schemeClr val="bg2"/>
                </a:solidFill>
              </a:defRPr>
            </a:lvl1pPr>
          </a:lstStyle>
          <a:p>
            <a:endParaRPr lang="en-US"/>
          </a:p>
        </p:txBody>
      </p:sp>
      <p:sp>
        <p:nvSpPr>
          <p:cNvPr id="4" name="Rectangle 3"/>
          <p:cNvSpPr/>
          <p:nvPr userDrawn="1"/>
        </p:nvSpPr>
        <p:spPr>
          <a:xfrm>
            <a:off x="0" y="0"/>
            <a:ext cx="24377650" cy="1625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91356" tIns="45672" rIns="91356" bIns="45672" rtlCol="0" anchor="ctr"/>
          <a:lstStyle/>
          <a:p>
            <a:pPr algn="ctr"/>
            <a:endParaRPr lang="en-US"/>
          </a:p>
        </p:txBody>
      </p:sp>
    </p:spTree>
    <p:extLst/>
  </p:cSld>
  <p:clrMapOvr>
    <a:masterClrMapping/>
  </p:clrMapOvr>
  <mc:AlternateContent xmlns:mc="http://schemas.openxmlformats.org/markup-compatibility/2006" xmlns:p14="http://schemas.microsoft.com/office/powerpoint/2010/main">
    <mc:Choice Requires="p14">
      <p:transition spd="slow" p14:dur="1500" advClick="0" advTm="3000">
        <p14:reveal/>
      </p:transition>
    </mc:Choice>
    <mc:Fallback xmlns="">
      <p:transition spd="slow" advClick="0" advTm="3000">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mpetitors">
    <p:spTree>
      <p:nvGrpSpPr>
        <p:cNvPr id="1" name=""/>
        <p:cNvGrpSpPr/>
        <p:nvPr/>
      </p:nvGrpSpPr>
      <p:grpSpPr>
        <a:xfrm>
          <a:off x="0" y="0"/>
          <a:ext cx="0" cy="0"/>
          <a:chOff x="0" y="0"/>
          <a:chExt cx="0" cy="0"/>
        </a:xfrm>
      </p:grpSpPr>
      <p:sp>
        <p:nvSpPr>
          <p:cNvPr id="2" name="Picture Placeholder 13"/>
          <p:cNvSpPr>
            <a:spLocks noGrp="1"/>
          </p:cNvSpPr>
          <p:nvPr>
            <p:ph type="pic" sz="quarter" idx="13"/>
          </p:nvPr>
        </p:nvSpPr>
        <p:spPr>
          <a:xfrm>
            <a:off x="16148104" y="3612994"/>
            <a:ext cx="5819852" cy="2795184"/>
          </a:xfrm>
          <a:effectLst/>
        </p:spPr>
        <p:txBody>
          <a:bodyPr>
            <a:normAutofit/>
          </a:bodyPr>
          <a:lstStyle>
            <a:lvl1pPr marL="0" indent="0">
              <a:buNone/>
              <a:defRPr sz="4300">
                <a:ln>
                  <a:noFill/>
                </a:ln>
                <a:solidFill>
                  <a:schemeClr val="bg1">
                    <a:lumMod val="85000"/>
                  </a:schemeClr>
                </a:solidFill>
                <a:latin typeface="Lato Light" charset="0"/>
                <a:ea typeface="Lato Light" charset="0"/>
                <a:cs typeface="Lato Light" charset="0"/>
              </a:defRPr>
            </a:lvl1pPr>
          </a:lstStyle>
          <a:p>
            <a:endParaRPr lang="en-US"/>
          </a:p>
        </p:txBody>
      </p:sp>
      <p:sp>
        <p:nvSpPr>
          <p:cNvPr id="6" name="Picture Placeholder 13"/>
          <p:cNvSpPr>
            <a:spLocks noGrp="1"/>
          </p:cNvSpPr>
          <p:nvPr>
            <p:ph type="pic" sz="quarter" idx="14"/>
          </p:nvPr>
        </p:nvSpPr>
        <p:spPr>
          <a:xfrm>
            <a:off x="2409752" y="3612994"/>
            <a:ext cx="5819852" cy="2795184"/>
          </a:xfrm>
          <a:effectLst/>
        </p:spPr>
        <p:txBody>
          <a:bodyPr>
            <a:normAutofit/>
          </a:bodyPr>
          <a:lstStyle>
            <a:lvl1pPr marL="0" indent="0">
              <a:buNone/>
              <a:defRPr sz="4300">
                <a:ln>
                  <a:noFill/>
                </a:ln>
                <a:solidFill>
                  <a:schemeClr val="bg1">
                    <a:lumMod val="85000"/>
                  </a:schemeClr>
                </a:solidFill>
                <a:latin typeface="Lato Light" charset="0"/>
                <a:ea typeface="Lato Light" charset="0"/>
                <a:cs typeface="Lato Light" charset="0"/>
              </a:defRPr>
            </a:lvl1pPr>
          </a:lstStyle>
          <a:p>
            <a:endParaRPr lang="en-US"/>
          </a:p>
        </p:txBody>
      </p:sp>
      <p:sp>
        <p:nvSpPr>
          <p:cNvPr id="7" name="Picture Placeholder 13"/>
          <p:cNvSpPr>
            <a:spLocks noGrp="1"/>
          </p:cNvSpPr>
          <p:nvPr>
            <p:ph type="pic" sz="quarter" idx="15"/>
          </p:nvPr>
        </p:nvSpPr>
        <p:spPr>
          <a:xfrm>
            <a:off x="9278928" y="3612994"/>
            <a:ext cx="5819852" cy="2795184"/>
          </a:xfrm>
          <a:effectLst/>
        </p:spPr>
        <p:txBody>
          <a:bodyPr>
            <a:normAutofit/>
          </a:bodyPr>
          <a:lstStyle>
            <a:lvl1pPr marL="0" indent="0">
              <a:buNone/>
              <a:defRPr sz="4300">
                <a:ln>
                  <a:noFill/>
                </a:ln>
                <a:solidFill>
                  <a:schemeClr val="bg1">
                    <a:lumMod val="85000"/>
                  </a:schemeClr>
                </a:solidFill>
                <a:latin typeface="Lato Light" charset="0"/>
                <a:ea typeface="Lato Light" charset="0"/>
                <a:cs typeface="Lato Light" charset="0"/>
              </a:defRPr>
            </a:lvl1pPr>
          </a:lstStyle>
          <a:p>
            <a:endParaRPr lang="en-US"/>
          </a:p>
        </p:txBody>
      </p:sp>
    </p:spTree>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Competitors">
    <p:spTree>
      <p:nvGrpSpPr>
        <p:cNvPr id="1" name=""/>
        <p:cNvGrpSpPr/>
        <p:nvPr/>
      </p:nvGrpSpPr>
      <p:grpSpPr>
        <a:xfrm>
          <a:off x="0" y="0"/>
          <a:ext cx="0" cy="0"/>
          <a:chOff x="0" y="0"/>
          <a:chExt cx="0" cy="0"/>
        </a:xfrm>
      </p:grpSpPr>
      <p:sp>
        <p:nvSpPr>
          <p:cNvPr id="34" name="Picture Placeholder 13"/>
          <p:cNvSpPr>
            <a:spLocks noGrp="1"/>
          </p:cNvSpPr>
          <p:nvPr>
            <p:ph type="pic" sz="quarter" idx="14"/>
          </p:nvPr>
        </p:nvSpPr>
        <p:spPr>
          <a:xfrm>
            <a:off x="15291436" y="3411210"/>
            <a:ext cx="7434751" cy="8016884"/>
          </a:xfrm>
          <a:effectLst/>
        </p:spPr>
        <p:txBody>
          <a:bodyPr>
            <a:normAutofit/>
          </a:bodyPr>
          <a:lstStyle>
            <a:lvl1pPr marL="0" indent="0">
              <a:buNone/>
              <a:defRPr sz="4300">
                <a:ln>
                  <a:noFill/>
                </a:ln>
                <a:solidFill>
                  <a:schemeClr val="bg1">
                    <a:lumMod val="85000"/>
                  </a:schemeClr>
                </a:solidFill>
                <a:latin typeface="Lato Light" charset="0"/>
                <a:ea typeface="Lato Light" charset="0"/>
                <a:cs typeface="Lato Light" charset="0"/>
              </a:defRPr>
            </a:lvl1pPr>
          </a:lstStyle>
          <a:p>
            <a:endParaRPr lang="en-US"/>
          </a:p>
        </p:txBody>
      </p:sp>
    </p:spTree>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Our Mission 2">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0" y="4091686"/>
            <a:ext cx="12105684" cy="6769604"/>
          </a:xfrm>
          <a:effectLst/>
        </p:spPr>
        <p:txBody>
          <a:bodyPr>
            <a:normAutofit/>
          </a:bodyPr>
          <a:lstStyle>
            <a:lvl1pPr marL="0" indent="0">
              <a:buNone/>
              <a:defRPr sz="4300">
                <a:ln>
                  <a:noFill/>
                </a:ln>
                <a:solidFill>
                  <a:schemeClr val="bg1">
                    <a:lumMod val="85000"/>
                  </a:schemeClr>
                </a:solidFill>
                <a:latin typeface="Lato Light" charset="0"/>
                <a:ea typeface="Lato Light" charset="0"/>
                <a:cs typeface="Lato Light" charset="0"/>
              </a:defRPr>
            </a:lvl1pPr>
          </a:lstStyle>
          <a:p>
            <a:endParaRPr lang="en-US"/>
          </a:p>
        </p:txBody>
      </p:sp>
    </p:spTree>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Our vision 2">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2" y="0"/>
            <a:ext cx="8675647" cy="13716000"/>
          </a:xfrm>
        </p:spPr>
        <p:txBody>
          <a:bodyPr/>
          <a:lstStyle/>
          <a:p>
            <a:endParaRPr lang="en-US"/>
          </a:p>
        </p:txBody>
      </p:sp>
    </p:spTree>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dership skils">
    <p:spTree>
      <p:nvGrpSpPr>
        <p:cNvPr id="1" name=""/>
        <p:cNvGrpSpPr/>
        <p:nvPr/>
      </p:nvGrpSpPr>
      <p:grpSpPr>
        <a:xfrm>
          <a:off x="0" y="0"/>
          <a:ext cx="0" cy="0"/>
          <a:chOff x="0" y="0"/>
          <a:chExt cx="0" cy="0"/>
        </a:xfrm>
      </p:grpSpPr>
      <p:sp>
        <p:nvSpPr>
          <p:cNvPr id="34" name="Picture Placeholder 3"/>
          <p:cNvSpPr>
            <a:spLocks noGrp="1"/>
          </p:cNvSpPr>
          <p:nvPr>
            <p:ph type="pic" sz="quarter" idx="14"/>
          </p:nvPr>
        </p:nvSpPr>
        <p:spPr>
          <a:xfrm>
            <a:off x="2682362" y="3945715"/>
            <a:ext cx="2935225" cy="2935154"/>
          </a:xfrm>
          <a:prstGeom prst="ellipse">
            <a:avLst/>
          </a:prstGeom>
        </p:spPr>
        <p:txBody>
          <a:bodyPr>
            <a:normAutofit/>
          </a:bodyPr>
          <a:lstStyle>
            <a:lvl1pPr>
              <a:defRPr sz="2400" b="0" i="0">
                <a:latin typeface="Lato Light" charset="0"/>
                <a:ea typeface="Lato Light" charset="0"/>
                <a:cs typeface="Lato Light" charset="0"/>
              </a:defRPr>
            </a:lvl1pPr>
          </a:lstStyle>
          <a:p>
            <a:endParaRPr lang="en-US"/>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75964" y="3651250"/>
            <a:ext cx="10360501"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1185" y="3651250"/>
            <a:ext cx="10360501" cy="87026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5964" y="12712711"/>
            <a:ext cx="5484971" cy="730250"/>
          </a:xfrm>
          <a:prstGeom prst="rect">
            <a:avLst/>
          </a:prstGeom>
        </p:spPr>
        <p:txBody>
          <a:bodyPr lIns="91356" tIns="45672" rIns="91356" bIns="45672"/>
          <a:lstStyle/>
          <a:p>
            <a:fld id="{C764DE79-268F-4C1A-8933-263129D2AF90}" type="datetimeFigureOut">
              <a:rPr lang="en-US" dirty="0"/>
              <a:t>4/1/19</a:t>
            </a:fld>
            <a:endParaRPr lang="en-US"/>
          </a:p>
        </p:txBody>
      </p:sp>
      <p:sp>
        <p:nvSpPr>
          <p:cNvPr id="6" name="Footer Placeholder 5"/>
          <p:cNvSpPr>
            <a:spLocks noGrp="1"/>
          </p:cNvSpPr>
          <p:nvPr>
            <p:ph type="ftr" sz="quarter" idx="11"/>
          </p:nvPr>
        </p:nvSpPr>
        <p:spPr>
          <a:xfrm>
            <a:off x="8075097" y="12712711"/>
            <a:ext cx="8227457" cy="730250"/>
          </a:xfrm>
          <a:prstGeom prst="rect">
            <a:avLst/>
          </a:prstGeom>
        </p:spPr>
        <p:txBody>
          <a:bodyPr lIns="91356" tIns="45672" rIns="91356" bIns="45672"/>
          <a:lstStyle/>
          <a:p>
            <a:endParaRPr lang="en-US"/>
          </a:p>
        </p:txBody>
      </p:sp>
      <p:sp>
        <p:nvSpPr>
          <p:cNvPr id="7" name="Slide Number Placeholder 6"/>
          <p:cNvSpPr>
            <a:spLocks noGrp="1"/>
          </p:cNvSpPr>
          <p:nvPr>
            <p:ph type="sldNum" sz="quarter" idx="12"/>
          </p:nvPr>
        </p:nvSpPr>
        <p:spPr>
          <a:xfrm>
            <a:off x="17216715" y="12712711"/>
            <a:ext cx="5484971" cy="730250"/>
          </a:xfrm>
          <a:prstGeom prst="rect">
            <a:avLst/>
          </a:prstGeom>
        </p:spPr>
        <p:txBody>
          <a:bodyPr lIns="91356" tIns="45672" rIns="91356" bIns="45672"/>
          <a:lstStyle/>
          <a:p>
            <a:fld id="{48F63A3B-78C7-47BE-AE5E-E10140E04643}" type="slidenum">
              <a:rPr lang="en-US" dirty="0"/>
              <a:t>‹#›</a:t>
            </a:fld>
            <a:endParaRPr lang="en-US"/>
          </a:p>
        </p:txBody>
      </p:sp>
    </p:spTree>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iphone_devices of 3">
    <p:spTree>
      <p:nvGrpSpPr>
        <p:cNvPr id="1" name=""/>
        <p:cNvGrpSpPr/>
        <p:nvPr/>
      </p:nvGrpSpPr>
      <p:grpSpPr>
        <a:xfrm>
          <a:off x="0" y="0"/>
          <a:ext cx="0" cy="0"/>
          <a:chOff x="0" y="0"/>
          <a:chExt cx="0" cy="0"/>
        </a:xfrm>
      </p:grpSpPr>
      <p:sp>
        <p:nvSpPr>
          <p:cNvPr id="7" name="Picture Placeholder 13"/>
          <p:cNvSpPr>
            <a:spLocks noGrp="1"/>
          </p:cNvSpPr>
          <p:nvPr>
            <p:ph type="pic" sz="quarter" idx="21"/>
          </p:nvPr>
        </p:nvSpPr>
        <p:spPr>
          <a:xfrm>
            <a:off x="13936717" y="3247698"/>
            <a:ext cx="7241628" cy="12875172"/>
          </a:xfrm>
          <a:prstGeom prst="rect">
            <a:avLst/>
          </a:prstGeom>
          <a:effectLst/>
        </p:spPr>
        <p:txBody>
          <a:bodyPr>
            <a:normAutofit/>
          </a:bodyPr>
          <a:lstStyle>
            <a:lvl1pPr marL="0" indent="0">
              <a:buNone/>
              <a:defRPr sz="2600" b="0" i="0">
                <a:ln>
                  <a:noFill/>
                </a:ln>
                <a:solidFill>
                  <a:schemeClr val="bg1">
                    <a:lumMod val="85000"/>
                  </a:schemeClr>
                </a:solidFill>
                <a:latin typeface="Lato Light" charset="0"/>
                <a:ea typeface="Lato Light" charset="0"/>
                <a:cs typeface="Lato Light" charset="0"/>
              </a:defRPr>
            </a:lvl1pPr>
          </a:lstStyle>
          <a:p>
            <a:endParaRPr lang="en-US"/>
          </a:p>
        </p:txBody>
      </p:sp>
    </p:spTree>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iphone_devices of 3">
    <p:spTree>
      <p:nvGrpSpPr>
        <p:cNvPr id="1" name=""/>
        <p:cNvGrpSpPr/>
        <p:nvPr/>
      </p:nvGrpSpPr>
      <p:grpSpPr>
        <a:xfrm>
          <a:off x="0" y="0"/>
          <a:ext cx="0" cy="0"/>
          <a:chOff x="0" y="0"/>
          <a:chExt cx="0" cy="0"/>
        </a:xfrm>
      </p:grpSpPr>
      <p:sp>
        <p:nvSpPr>
          <p:cNvPr id="5" name="Picture Placeholder 13"/>
          <p:cNvSpPr>
            <a:spLocks noGrp="1"/>
          </p:cNvSpPr>
          <p:nvPr>
            <p:ph type="pic" sz="quarter" idx="21"/>
          </p:nvPr>
        </p:nvSpPr>
        <p:spPr>
          <a:xfrm>
            <a:off x="9253206" y="6230198"/>
            <a:ext cx="5756335" cy="10206700"/>
          </a:xfrm>
          <a:prstGeom prst="rect">
            <a:avLst/>
          </a:prstGeom>
          <a:effectLst/>
        </p:spPr>
        <p:txBody>
          <a:bodyPr>
            <a:normAutofit/>
          </a:bodyPr>
          <a:lstStyle>
            <a:lvl1pPr marL="0" indent="0">
              <a:buNone/>
              <a:defRPr sz="2600" b="0" i="0">
                <a:ln>
                  <a:noFill/>
                </a:ln>
                <a:solidFill>
                  <a:schemeClr val="bg1">
                    <a:lumMod val="85000"/>
                  </a:schemeClr>
                </a:solidFill>
                <a:latin typeface="Lato Light" charset="0"/>
                <a:ea typeface="Lato Light" charset="0"/>
                <a:cs typeface="Lato Light" charset="0"/>
              </a:defRPr>
            </a:lvl1pPr>
          </a:lstStyle>
          <a:p>
            <a:endParaRPr lang="en-US"/>
          </a:p>
        </p:txBody>
      </p:sp>
    </p:spTree>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Team 2">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18730081" y="4665525"/>
            <a:ext cx="2935225" cy="2935154"/>
          </a:xfrm>
          <a:prstGeom prst="ellipse">
            <a:avLst/>
          </a:prstGeom>
        </p:spPr>
        <p:txBody>
          <a:bodyPr>
            <a:normAutofit/>
          </a:bodyPr>
          <a:lstStyle>
            <a:lvl1pPr>
              <a:defRPr sz="2400" b="0" i="0">
                <a:latin typeface="Lato Light" charset="0"/>
                <a:ea typeface="Lato Light" charset="0"/>
                <a:cs typeface="Lato Light" charset="0"/>
              </a:defRPr>
            </a:lvl1pPr>
          </a:lstStyle>
          <a:p>
            <a:endParaRPr lang="en-US"/>
          </a:p>
        </p:txBody>
      </p:sp>
      <p:sp>
        <p:nvSpPr>
          <p:cNvPr id="15" name="Picture Placeholder 3"/>
          <p:cNvSpPr>
            <a:spLocks noGrp="1"/>
          </p:cNvSpPr>
          <p:nvPr>
            <p:ph type="pic" sz="quarter" idx="12"/>
          </p:nvPr>
        </p:nvSpPr>
        <p:spPr>
          <a:xfrm>
            <a:off x="13403700" y="4665525"/>
            <a:ext cx="2935225" cy="2935154"/>
          </a:xfrm>
          <a:prstGeom prst="ellipse">
            <a:avLst/>
          </a:prstGeom>
        </p:spPr>
        <p:txBody>
          <a:bodyPr>
            <a:normAutofit/>
          </a:bodyPr>
          <a:lstStyle>
            <a:lvl1pPr>
              <a:defRPr sz="2400" b="0" i="0">
                <a:latin typeface="Lato Light" charset="0"/>
                <a:ea typeface="Lato Light" charset="0"/>
                <a:cs typeface="Lato Light" charset="0"/>
              </a:defRPr>
            </a:lvl1pPr>
          </a:lstStyle>
          <a:p>
            <a:endParaRPr lang="en-US"/>
          </a:p>
        </p:txBody>
      </p:sp>
      <p:sp>
        <p:nvSpPr>
          <p:cNvPr id="25" name="Picture Placeholder 3"/>
          <p:cNvSpPr>
            <a:spLocks noGrp="1"/>
          </p:cNvSpPr>
          <p:nvPr>
            <p:ph type="pic" sz="quarter" idx="13"/>
          </p:nvPr>
        </p:nvSpPr>
        <p:spPr>
          <a:xfrm>
            <a:off x="8008740" y="4665525"/>
            <a:ext cx="2935225" cy="2935154"/>
          </a:xfrm>
          <a:prstGeom prst="ellipse">
            <a:avLst/>
          </a:prstGeom>
        </p:spPr>
        <p:txBody>
          <a:bodyPr>
            <a:normAutofit/>
          </a:bodyPr>
          <a:lstStyle>
            <a:lvl1pPr>
              <a:defRPr sz="2400" b="0" i="0">
                <a:latin typeface="Lato Light" charset="0"/>
                <a:ea typeface="Lato Light" charset="0"/>
                <a:cs typeface="Lato Light" charset="0"/>
              </a:defRPr>
            </a:lvl1pPr>
          </a:lstStyle>
          <a:p>
            <a:endParaRPr lang="en-US"/>
          </a:p>
        </p:txBody>
      </p:sp>
      <p:sp>
        <p:nvSpPr>
          <p:cNvPr id="34" name="Picture Placeholder 3"/>
          <p:cNvSpPr>
            <a:spLocks noGrp="1"/>
          </p:cNvSpPr>
          <p:nvPr>
            <p:ph type="pic" sz="quarter" idx="14"/>
          </p:nvPr>
        </p:nvSpPr>
        <p:spPr>
          <a:xfrm>
            <a:off x="2682362" y="4665525"/>
            <a:ext cx="2935225" cy="2935154"/>
          </a:xfrm>
          <a:prstGeom prst="ellipse">
            <a:avLst/>
          </a:prstGeom>
        </p:spPr>
        <p:txBody>
          <a:bodyPr>
            <a:normAutofit/>
          </a:bodyPr>
          <a:lstStyle>
            <a:lvl1pPr>
              <a:defRPr sz="2400" b="0" i="0">
                <a:latin typeface="Lato Light" charset="0"/>
                <a:ea typeface="Lato Light" charset="0"/>
                <a:cs typeface="Lato Light" charset="0"/>
              </a:defRPr>
            </a:lvl1pPr>
          </a:lstStyle>
          <a:p>
            <a:endParaRPr lang="en-US"/>
          </a:p>
        </p:txBody>
      </p:sp>
    </p:spTree>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28324" y="4260851"/>
            <a:ext cx="20721003" cy="2940050"/>
          </a:xfrm>
        </p:spPr>
        <p:txBody>
          <a:bodyPr/>
          <a:lstStyle/>
          <a:p>
            <a:r>
              <a:rPr lang="en-US"/>
              <a:t>Click to edit Master title style</a:t>
            </a:r>
          </a:p>
        </p:txBody>
      </p:sp>
      <p:sp>
        <p:nvSpPr>
          <p:cNvPr id="3" name="Subtitle 2"/>
          <p:cNvSpPr>
            <a:spLocks noGrp="1"/>
          </p:cNvSpPr>
          <p:nvPr>
            <p:ph type="subTitle" idx="1"/>
          </p:nvPr>
        </p:nvSpPr>
        <p:spPr>
          <a:xfrm>
            <a:off x="3656648" y="7772400"/>
            <a:ext cx="17064355" cy="3505200"/>
          </a:xfrm>
        </p:spPr>
        <p:txBody>
          <a:bodyPr/>
          <a:lstStyle>
            <a:lvl1pPr marL="0" indent="0" algn="ctr">
              <a:buNone/>
              <a:defRPr>
                <a:solidFill>
                  <a:schemeClr val="tx1">
                    <a:tint val="75000"/>
                  </a:schemeClr>
                </a:solidFill>
              </a:defRPr>
            </a:lvl1pPr>
            <a:lvl2pPr marL="1088365" indent="0" algn="ctr">
              <a:buNone/>
              <a:defRPr>
                <a:solidFill>
                  <a:schemeClr val="tx1">
                    <a:tint val="75000"/>
                  </a:schemeClr>
                </a:solidFill>
              </a:defRPr>
            </a:lvl2pPr>
            <a:lvl3pPr marL="2176729" indent="0" algn="ctr">
              <a:buNone/>
              <a:defRPr>
                <a:solidFill>
                  <a:schemeClr val="tx1">
                    <a:tint val="75000"/>
                  </a:schemeClr>
                </a:solidFill>
              </a:defRPr>
            </a:lvl3pPr>
            <a:lvl4pPr marL="3265094" indent="0" algn="ctr">
              <a:buNone/>
              <a:defRPr>
                <a:solidFill>
                  <a:schemeClr val="tx1">
                    <a:tint val="75000"/>
                  </a:schemeClr>
                </a:solidFill>
              </a:defRPr>
            </a:lvl4pPr>
            <a:lvl5pPr marL="4353458" indent="0" algn="ctr">
              <a:buNone/>
              <a:defRPr>
                <a:solidFill>
                  <a:schemeClr val="tx1">
                    <a:tint val="75000"/>
                  </a:schemeClr>
                </a:solidFill>
              </a:defRPr>
            </a:lvl5pPr>
            <a:lvl6pPr marL="5441823" indent="0" algn="ctr">
              <a:buNone/>
              <a:defRPr>
                <a:solidFill>
                  <a:schemeClr val="tx1">
                    <a:tint val="75000"/>
                  </a:schemeClr>
                </a:solidFill>
              </a:defRPr>
            </a:lvl6pPr>
            <a:lvl7pPr marL="6530188" indent="0" algn="ctr">
              <a:buNone/>
              <a:defRPr>
                <a:solidFill>
                  <a:schemeClr val="tx1">
                    <a:tint val="75000"/>
                  </a:schemeClr>
                </a:solidFill>
              </a:defRPr>
            </a:lvl7pPr>
            <a:lvl8pPr marL="7618552" indent="0" algn="ctr">
              <a:buNone/>
              <a:defRPr>
                <a:solidFill>
                  <a:schemeClr val="tx1">
                    <a:tint val="75000"/>
                  </a:schemeClr>
                </a:solidFill>
              </a:defRPr>
            </a:lvl8pPr>
            <a:lvl9pPr marL="870691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F87F418-B3FA-A742-BFDF-2C66BB95990C}" type="datetimeFigureOut">
              <a:rPr lang="en-US" smtClean="0"/>
              <a:t>4/1/19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CD2CF-15AC-7D40-9297-A2BA603BC0C2}" type="slidenum">
              <a:rPr lang="en-US" smtClean="0"/>
              <a:t>‹#›</a:t>
            </a:fld>
            <a:endParaRPr lang="en-US"/>
          </a:p>
        </p:txBody>
      </p:sp>
      <p:sp>
        <p:nvSpPr>
          <p:cNvPr id="7" name="TextBox 6"/>
          <p:cNvSpPr txBox="1"/>
          <p:nvPr userDrawn="1"/>
        </p:nvSpPr>
        <p:spPr>
          <a:xfrm>
            <a:off x="15062202" y="14376409"/>
            <a:ext cx="184496" cy="646234"/>
          </a:xfrm>
          <a:prstGeom prst="rect">
            <a:avLst/>
          </a:prstGeom>
          <a:noFill/>
        </p:spPr>
        <p:txBody>
          <a:bodyPr wrap="none" lIns="91356" tIns="45672" rIns="91356" bIns="45672" rtlCol="0">
            <a:spAutoFit/>
          </a:bodyPr>
          <a:lstStyle/>
          <a:p>
            <a:endParaRPr lang="en-US"/>
          </a:p>
        </p:txBody>
      </p:sp>
      <p:pic>
        <p:nvPicPr>
          <p:cNvPr id="8" name="Picture 7" descr="smart_2016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75939" y="712147"/>
            <a:ext cx="3574005" cy="986426"/>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9638" y="555318"/>
            <a:ext cx="1158490" cy="1300084"/>
          </a:xfrm>
          <a:prstGeom prst="rect">
            <a:avLst/>
          </a:prstGeom>
        </p:spPr>
      </p:pic>
    </p:spTree>
    <p:extLst>
      <p:ext uri="{BB962C8B-B14F-4D97-AF65-F5344CB8AC3E}">
        <p14:creationId xmlns:p14="http://schemas.microsoft.com/office/powerpoint/2010/main" val="1719634674"/>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4/1/19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814943152"/>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25666" y="8813801"/>
            <a:ext cx="20721003" cy="2724150"/>
          </a:xfrm>
        </p:spPr>
        <p:txBody>
          <a:bodyPr anchor="t"/>
          <a:lstStyle>
            <a:lvl1pPr algn="l">
              <a:defRPr sz="9500" b="1" cap="all"/>
            </a:lvl1pPr>
          </a:lstStyle>
          <a:p>
            <a:r>
              <a:rPr lang="en-US"/>
              <a:t>Click to edit Master title style</a:t>
            </a:r>
          </a:p>
        </p:txBody>
      </p:sp>
      <p:sp>
        <p:nvSpPr>
          <p:cNvPr id="3" name="Text Placeholder 2"/>
          <p:cNvSpPr>
            <a:spLocks noGrp="1"/>
          </p:cNvSpPr>
          <p:nvPr>
            <p:ph type="body" idx="1"/>
          </p:nvPr>
        </p:nvSpPr>
        <p:spPr>
          <a:xfrm>
            <a:off x="1925666" y="5813427"/>
            <a:ext cx="20721003" cy="3000374"/>
          </a:xfrm>
        </p:spPr>
        <p:txBody>
          <a:bodyPr anchor="b"/>
          <a:lstStyle>
            <a:lvl1pPr marL="0" indent="0">
              <a:buNone/>
              <a:defRPr sz="4800">
                <a:solidFill>
                  <a:schemeClr val="tx1">
                    <a:tint val="75000"/>
                  </a:schemeClr>
                </a:solidFill>
              </a:defRPr>
            </a:lvl1pPr>
            <a:lvl2pPr marL="1088365" indent="0">
              <a:buNone/>
              <a:defRPr sz="4300">
                <a:solidFill>
                  <a:schemeClr val="tx1">
                    <a:tint val="75000"/>
                  </a:schemeClr>
                </a:solidFill>
              </a:defRPr>
            </a:lvl2pPr>
            <a:lvl3pPr marL="2176729" indent="0">
              <a:buNone/>
              <a:defRPr sz="3800">
                <a:solidFill>
                  <a:schemeClr val="tx1">
                    <a:tint val="75000"/>
                  </a:schemeClr>
                </a:solidFill>
              </a:defRPr>
            </a:lvl3pPr>
            <a:lvl4pPr marL="3265094" indent="0">
              <a:buNone/>
              <a:defRPr sz="3300">
                <a:solidFill>
                  <a:schemeClr val="tx1">
                    <a:tint val="75000"/>
                  </a:schemeClr>
                </a:solidFill>
              </a:defRPr>
            </a:lvl4pPr>
            <a:lvl5pPr marL="4353458" indent="0">
              <a:buNone/>
              <a:defRPr sz="3300">
                <a:solidFill>
                  <a:schemeClr val="tx1">
                    <a:tint val="75000"/>
                  </a:schemeClr>
                </a:solidFill>
              </a:defRPr>
            </a:lvl5pPr>
            <a:lvl6pPr marL="5441823" indent="0">
              <a:buNone/>
              <a:defRPr sz="3300">
                <a:solidFill>
                  <a:schemeClr val="tx1">
                    <a:tint val="75000"/>
                  </a:schemeClr>
                </a:solidFill>
              </a:defRPr>
            </a:lvl6pPr>
            <a:lvl7pPr marL="6530188" indent="0">
              <a:buNone/>
              <a:defRPr sz="3300">
                <a:solidFill>
                  <a:schemeClr val="tx1">
                    <a:tint val="75000"/>
                  </a:schemeClr>
                </a:solidFill>
              </a:defRPr>
            </a:lvl7pPr>
            <a:lvl8pPr marL="7618552" indent="0">
              <a:buNone/>
              <a:defRPr sz="3300">
                <a:solidFill>
                  <a:schemeClr val="tx1">
                    <a:tint val="75000"/>
                  </a:schemeClr>
                </a:solidFill>
              </a:defRPr>
            </a:lvl8pPr>
            <a:lvl9pPr marL="8706917" indent="0">
              <a:buNone/>
              <a:defRPr sz="33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F87F418-B3FA-A742-BFDF-2C66BB95990C}" type="datetimeFigureOut">
              <a:rPr lang="en-US" smtClean="0"/>
              <a:t>4/1/19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CD2CF-15AC-7D40-9297-A2BA603BC0C2}" type="slidenum">
              <a:rPr lang="en-US" smtClean="0"/>
              <a:t>‹#›</a:t>
            </a:fld>
            <a:endParaRPr lang="en-US"/>
          </a:p>
        </p:txBody>
      </p:sp>
      <p:pic>
        <p:nvPicPr>
          <p:cNvPr id="7" name="Picture 6" descr="smart_2016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584180" y="12495120"/>
            <a:ext cx="3574005" cy="986426"/>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119417" y="12338291"/>
            <a:ext cx="1158490" cy="1300084"/>
          </a:xfrm>
          <a:prstGeom prst="rect">
            <a:avLst/>
          </a:prstGeom>
        </p:spPr>
      </p:pic>
    </p:spTree>
    <p:extLst>
      <p:ext uri="{BB962C8B-B14F-4D97-AF65-F5344CB8AC3E}">
        <p14:creationId xmlns:p14="http://schemas.microsoft.com/office/powerpoint/2010/main" val="1361904719"/>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18883" y="3200401"/>
            <a:ext cx="10766795" cy="9051926"/>
          </a:xfr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91972" y="3200401"/>
            <a:ext cx="10766795" cy="9051926"/>
          </a:xfrm>
        </p:spPr>
        <p:txBody>
          <a:bodyPr/>
          <a:lstStyle>
            <a:lvl1pPr>
              <a:defRPr sz="6700"/>
            </a:lvl1pPr>
            <a:lvl2pPr>
              <a:defRPr sz="5700"/>
            </a:lvl2pPr>
            <a:lvl3pPr>
              <a:defRPr sz="4800"/>
            </a:lvl3pPr>
            <a:lvl4pPr>
              <a:defRPr sz="4300"/>
            </a:lvl4pPr>
            <a:lvl5pPr>
              <a:defRPr sz="4300"/>
            </a:lvl5pPr>
            <a:lvl6pPr>
              <a:defRPr sz="4300"/>
            </a:lvl6pPr>
            <a:lvl7pPr>
              <a:defRPr sz="4300"/>
            </a:lvl7pPr>
            <a:lvl8pPr>
              <a:defRPr sz="4300"/>
            </a:lvl8pPr>
            <a:lvl9pPr>
              <a:defRPr sz="4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smtClean="0"/>
              <a:t>4/1/19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001321634"/>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218882" y="3070226"/>
            <a:ext cx="10771029" cy="1279524"/>
          </a:xfrm>
        </p:spPr>
        <p:txBody>
          <a:bodyPr anchor="b"/>
          <a:lstStyle>
            <a:lvl1pPr marL="0" indent="0">
              <a:buNone/>
              <a:defRPr sz="5700" b="1"/>
            </a:lvl1pPr>
            <a:lvl2pPr marL="1088365" indent="0">
              <a:buNone/>
              <a:defRPr sz="4800" b="1"/>
            </a:lvl2pPr>
            <a:lvl3pPr marL="2176729" indent="0">
              <a:buNone/>
              <a:defRPr sz="4300" b="1"/>
            </a:lvl3pPr>
            <a:lvl4pPr marL="3265094" indent="0">
              <a:buNone/>
              <a:defRPr sz="3800" b="1"/>
            </a:lvl4pPr>
            <a:lvl5pPr marL="4353458" indent="0">
              <a:buNone/>
              <a:defRPr sz="3800" b="1"/>
            </a:lvl5pPr>
            <a:lvl6pPr marL="5441823" indent="0">
              <a:buNone/>
              <a:defRPr sz="3800" b="1"/>
            </a:lvl6pPr>
            <a:lvl7pPr marL="6530188" indent="0">
              <a:buNone/>
              <a:defRPr sz="3800" b="1"/>
            </a:lvl7pPr>
            <a:lvl8pPr marL="7618552" indent="0">
              <a:buNone/>
              <a:defRPr sz="3800" b="1"/>
            </a:lvl8pPr>
            <a:lvl9pPr marL="8706917" indent="0">
              <a:buNone/>
              <a:defRPr sz="3800" b="1"/>
            </a:lvl9pPr>
          </a:lstStyle>
          <a:p>
            <a:pPr lvl="0"/>
            <a:r>
              <a:rPr lang="en-US"/>
              <a:t>Click to edit Master text styles</a:t>
            </a:r>
          </a:p>
        </p:txBody>
      </p:sp>
      <p:sp>
        <p:nvSpPr>
          <p:cNvPr id="4" name="Content Placeholder 3"/>
          <p:cNvSpPr>
            <a:spLocks noGrp="1"/>
          </p:cNvSpPr>
          <p:nvPr>
            <p:ph sz="half" idx="2"/>
          </p:nvPr>
        </p:nvSpPr>
        <p:spPr>
          <a:xfrm>
            <a:off x="1218882" y="4349750"/>
            <a:ext cx="10771029" cy="7902576"/>
          </a:xfrm>
        </p:spPr>
        <p:txBody>
          <a:bodyPr/>
          <a:lstStyle>
            <a:lvl1pPr>
              <a:defRPr sz="57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83509" y="3070226"/>
            <a:ext cx="10775260" cy="1279524"/>
          </a:xfrm>
        </p:spPr>
        <p:txBody>
          <a:bodyPr anchor="b"/>
          <a:lstStyle>
            <a:lvl1pPr marL="0" indent="0">
              <a:buNone/>
              <a:defRPr sz="5700" b="1"/>
            </a:lvl1pPr>
            <a:lvl2pPr marL="1088365" indent="0">
              <a:buNone/>
              <a:defRPr sz="4800" b="1"/>
            </a:lvl2pPr>
            <a:lvl3pPr marL="2176729" indent="0">
              <a:buNone/>
              <a:defRPr sz="4300" b="1"/>
            </a:lvl3pPr>
            <a:lvl4pPr marL="3265094" indent="0">
              <a:buNone/>
              <a:defRPr sz="3800" b="1"/>
            </a:lvl4pPr>
            <a:lvl5pPr marL="4353458" indent="0">
              <a:buNone/>
              <a:defRPr sz="3800" b="1"/>
            </a:lvl5pPr>
            <a:lvl6pPr marL="5441823" indent="0">
              <a:buNone/>
              <a:defRPr sz="3800" b="1"/>
            </a:lvl6pPr>
            <a:lvl7pPr marL="6530188" indent="0">
              <a:buNone/>
              <a:defRPr sz="3800" b="1"/>
            </a:lvl7pPr>
            <a:lvl8pPr marL="7618552" indent="0">
              <a:buNone/>
              <a:defRPr sz="3800" b="1"/>
            </a:lvl8pPr>
            <a:lvl9pPr marL="8706917" indent="0">
              <a:buNone/>
              <a:defRPr sz="3800" b="1"/>
            </a:lvl9pPr>
          </a:lstStyle>
          <a:p>
            <a:pPr lvl="0"/>
            <a:r>
              <a:rPr lang="en-US"/>
              <a:t>Click to edit Master text styles</a:t>
            </a:r>
          </a:p>
        </p:txBody>
      </p:sp>
      <p:sp>
        <p:nvSpPr>
          <p:cNvPr id="6" name="Content Placeholder 5"/>
          <p:cNvSpPr>
            <a:spLocks noGrp="1"/>
          </p:cNvSpPr>
          <p:nvPr>
            <p:ph sz="quarter" idx="4"/>
          </p:nvPr>
        </p:nvSpPr>
        <p:spPr>
          <a:xfrm>
            <a:off x="12383509" y="4349750"/>
            <a:ext cx="10775260" cy="7902576"/>
          </a:xfrm>
        </p:spPr>
        <p:txBody>
          <a:bodyPr/>
          <a:lstStyle>
            <a:lvl1pPr>
              <a:defRPr sz="5700"/>
            </a:lvl1pPr>
            <a:lvl2pPr>
              <a:defRPr sz="4800"/>
            </a:lvl2pPr>
            <a:lvl3pPr>
              <a:defRPr sz="4300"/>
            </a:lvl3pPr>
            <a:lvl4pPr>
              <a:defRPr sz="3800"/>
            </a:lvl4pPr>
            <a:lvl5pPr>
              <a:defRPr sz="3800"/>
            </a:lvl5pPr>
            <a:lvl6pPr>
              <a:defRPr sz="3800"/>
            </a:lvl6pPr>
            <a:lvl7pPr>
              <a:defRPr sz="3800"/>
            </a:lvl7pPr>
            <a:lvl8pPr>
              <a:defRPr sz="3800"/>
            </a:lvl8pPr>
            <a:lvl9pPr>
              <a:defRPr sz="3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smtClean="0"/>
              <a:t>4/1/19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377390972"/>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smtClean="0"/>
              <a:t>4/1/19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65688449"/>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smtClean="0"/>
              <a:t>4/1/19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2420276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139" y="730259"/>
            <a:ext cx="21025723" cy="2651126"/>
          </a:xfrm>
        </p:spPr>
        <p:txBody>
          <a:bodyPr/>
          <a:lstStyle/>
          <a:p>
            <a:r>
              <a:rPr lang="en-US"/>
              <a:t>Click to edit Master title style</a:t>
            </a:r>
          </a:p>
        </p:txBody>
      </p:sp>
      <p:sp>
        <p:nvSpPr>
          <p:cNvPr id="3" name="Text Placeholder 2"/>
          <p:cNvSpPr>
            <a:spLocks noGrp="1"/>
          </p:cNvSpPr>
          <p:nvPr>
            <p:ph type="body" idx="1"/>
          </p:nvPr>
        </p:nvSpPr>
        <p:spPr>
          <a:xfrm>
            <a:off x="1679139" y="3362326"/>
            <a:ext cx="10312887" cy="1647824"/>
          </a:xfrm>
        </p:spPr>
        <p:txBody>
          <a:bodyPr anchor="b"/>
          <a:lstStyle>
            <a:lvl1pPr marL="0" indent="0">
              <a:buNone/>
              <a:defRPr sz="4800" b="1"/>
            </a:lvl1pPr>
            <a:lvl2pPr marL="913303" indent="0">
              <a:buNone/>
              <a:defRPr sz="4000" b="1"/>
            </a:lvl2pPr>
            <a:lvl3pPr marL="1826605" indent="0">
              <a:buNone/>
              <a:defRPr sz="3600" b="1"/>
            </a:lvl3pPr>
            <a:lvl4pPr marL="2739908" indent="0">
              <a:buNone/>
              <a:defRPr sz="3100" b="1"/>
            </a:lvl4pPr>
            <a:lvl5pPr marL="3653213" indent="0">
              <a:buNone/>
              <a:defRPr sz="3100" b="1"/>
            </a:lvl5pPr>
            <a:lvl6pPr marL="4566513" indent="0">
              <a:buNone/>
              <a:defRPr sz="3100" b="1"/>
            </a:lvl6pPr>
            <a:lvl7pPr marL="5479816" indent="0">
              <a:buNone/>
              <a:defRPr sz="3100" b="1"/>
            </a:lvl7pPr>
            <a:lvl8pPr marL="6393126" indent="0">
              <a:buNone/>
              <a:defRPr sz="3100" b="1"/>
            </a:lvl8pPr>
            <a:lvl9pPr marL="7306428" indent="0">
              <a:buNone/>
              <a:defRPr sz="3100" b="1"/>
            </a:lvl9pPr>
          </a:lstStyle>
          <a:p>
            <a:pPr lvl="0"/>
            <a:r>
              <a:rPr lang="en-US"/>
              <a:t>Click to edit Master text styles</a:t>
            </a:r>
          </a:p>
        </p:txBody>
      </p:sp>
      <p:sp>
        <p:nvSpPr>
          <p:cNvPr id="4" name="Content Placeholder 3"/>
          <p:cNvSpPr>
            <a:spLocks noGrp="1"/>
          </p:cNvSpPr>
          <p:nvPr>
            <p:ph sz="half" idx="2"/>
          </p:nvPr>
        </p:nvSpPr>
        <p:spPr>
          <a:xfrm>
            <a:off x="1679139" y="5010150"/>
            <a:ext cx="10312887"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1192" y="3362326"/>
            <a:ext cx="10363676" cy="1647824"/>
          </a:xfrm>
        </p:spPr>
        <p:txBody>
          <a:bodyPr anchor="b"/>
          <a:lstStyle>
            <a:lvl1pPr marL="0" indent="0">
              <a:buNone/>
              <a:defRPr sz="4800" b="1"/>
            </a:lvl1pPr>
            <a:lvl2pPr marL="913303" indent="0">
              <a:buNone/>
              <a:defRPr sz="4000" b="1"/>
            </a:lvl2pPr>
            <a:lvl3pPr marL="1826605" indent="0">
              <a:buNone/>
              <a:defRPr sz="3600" b="1"/>
            </a:lvl3pPr>
            <a:lvl4pPr marL="2739908" indent="0">
              <a:buNone/>
              <a:defRPr sz="3100" b="1"/>
            </a:lvl4pPr>
            <a:lvl5pPr marL="3653213" indent="0">
              <a:buNone/>
              <a:defRPr sz="3100" b="1"/>
            </a:lvl5pPr>
            <a:lvl6pPr marL="4566513" indent="0">
              <a:buNone/>
              <a:defRPr sz="3100" b="1"/>
            </a:lvl6pPr>
            <a:lvl7pPr marL="5479816" indent="0">
              <a:buNone/>
              <a:defRPr sz="3100" b="1"/>
            </a:lvl7pPr>
            <a:lvl8pPr marL="6393126" indent="0">
              <a:buNone/>
              <a:defRPr sz="3100" b="1"/>
            </a:lvl8pPr>
            <a:lvl9pPr marL="7306428" indent="0">
              <a:buNone/>
              <a:defRPr sz="3100" b="1"/>
            </a:lvl9pPr>
          </a:lstStyle>
          <a:p>
            <a:pPr lvl="0"/>
            <a:r>
              <a:rPr lang="en-US"/>
              <a:t>Click to edit Master text styles</a:t>
            </a:r>
          </a:p>
        </p:txBody>
      </p:sp>
      <p:sp>
        <p:nvSpPr>
          <p:cNvPr id="6" name="Content Placeholder 5"/>
          <p:cNvSpPr>
            <a:spLocks noGrp="1"/>
          </p:cNvSpPr>
          <p:nvPr>
            <p:ph sz="quarter" idx="4"/>
          </p:nvPr>
        </p:nvSpPr>
        <p:spPr>
          <a:xfrm>
            <a:off x="12341192" y="5010150"/>
            <a:ext cx="10363676" cy="73691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5964" y="12712711"/>
            <a:ext cx="5484971" cy="730250"/>
          </a:xfrm>
          <a:prstGeom prst="rect">
            <a:avLst/>
          </a:prstGeom>
        </p:spPr>
        <p:txBody>
          <a:bodyPr lIns="91356" tIns="45672" rIns="91356" bIns="45672"/>
          <a:lstStyle/>
          <a:p>
            <a:fld id="{C764DE79-268F-4C1A-8933-263129D2AF90}" type="datetimeFigureOut">
              <a:rPr lang="en-US" dirty="0"/>
              <a:t>4/1/19</a:t>
            </a:fld>
            <a:endParaRPr lang="en-US"/>
          </a:p>
        </p:txBody>
      </p:sp>
      <p:sp>
        <p:nvSpPr>
          <p:cNvPr id="8" name="Footer Placeholder 7"/>
          <p:cNvSpPr>
            <a:spLocks noGrp="1"/>
          </p:cNvSpPr>
          <p:nvPr>
            <p:ph type="ftr" sz="quarter" idx="11"/>
          </p:nvPr>
        </p:nvSpPr>
        <p:spPr>
          <a:xfrm>
            <a:off x="8075097" y="12712711"/>
            <a:ext cx="8227457" cy="730250"/>
          </a:xfrm>
          <a:prstGeom prst="rect">
            <a:avLst/>
          </a:prstGeom>
        </p:spPr>
        <p:txBody>
          <a:bodyPr lIns="91356" tIns="45672" rIns="91356" bIns="45672"/>
          <a:lstStyle/>
          <a:p>
            <a:endParaRPr lang="en-US"/>
          </a:p>
        </p:txBody>
      </p:sp>
      <p:sp>
        <p:nvSpPr>
          <p:cNvPr id="9" name="Slide Number Placeholder 8"/>
          <p:cNvSpPr>
            <a:spLocks noGrp="1"/>
          </p:cNvSpPr>
          <p:nvPr>
            <p:ph type="sldNum" sz="quarter" idx="12"/>
          </p:nvPr>
        </p:nvSpPr>
        <p:spPr>
          <a:xfrm>
            <a:off x="17216715" y="12712711"/>
            <a:ext cx="5484971" cy="730250"/>
          </a:xfrm>
          <a:prstGeom prst="rect">
            <a:avLst/>
          </a:prstGeom>
        </p:spPr>
        <p:txBody>
          <a:bodyPr lIns="91356" tIns="45672" rIns="91356" bIns="45672"/>
          <a:lstStyle/>
          <a:p>
            <a:fld id="{48F63A3B-78C7-47BE-AE5E-E10140E04643}" type="slidenum">
              <a:rPr lang="en-US" dirty="0"/>
              <a:t>‹#›</a:t>
            </a:fld>
            <a:endParaRPr lang="en-US"/>
          </a:p>
        </p:txBody>
      </p:sp>
    </p:spTree>
  </p:cSld>
  <p:clrMapOvr>
    <a:masterClrMapping/>
  </p:clrMapOvr>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18884" y="546100"/>
            <a:ext cx="8020079" cy="2324100"/>
          </a:xfrm>
        </p:spPr>
        <p:txBody>
          <a:bodyPr anchor="b"/>
          <a:lstStyle>
            <a:lvl1pPr algn="l">
              <a:defRPr sz="4800" b="1"/>
            </a:lvl1pPr>
          </a:lstStyle>
          <a:p>
            <a:r>
              <a:rPr lang="en-US"/>
              <a:t>Click to edit Master title style</a:t>
            </a:r>
          </a:p>
        </p:txBody>
      </p:sp>
      <p:sp>
        <p:nvSpPr>
          <p:cNvPr id="3" name="Content Placeholder 2"/>
          <p:cNvSpPr>
            <a:spLocks noGrp="1"/>
          </p:cNvSpPr>
          <p:nvPr>
            <p:ph idx="1"/>
          </p:nvPr>
        </p:nvSpPr>
        <p:spPr>
          <a:xfrm>
            <a:off x="9530984" y="546101"/>
            <a:ext cx="13627784" cy="11706226"/>
          </a:xfrm>
        </p:spPr>
        <p:txBody>
          <a:bodyPr/>
          <a:lstStyle>
            <a:lvl1pPr>
              <a:defRPr sz="7600"/>
            </a:lvl1pPr>
            <a:lvl2pPr>
              <a:defRPr sz="6700"/>
            </a:lvl2pPr>
            <a:lvl3pPr>
              <a:defRPr sz="5700"/>
            </a:lvl3pPr>
            <a:lvl4pPr>
              <a:defRPr sz="4800"/>
            </a:lvl4pPr>
            <a:lvl5pPr>
              <a:defRPr sz="4800"/>
            </a:lvl5pPr>
            <a:lvl6pPr>
              <a:defRPr sz="4800"/>
            </a:lvl6pPr>
            <a:lvl7pPr>
              <a:defRPr sz="4800"/>
            </a:lvl7pPr>
            <a:lvl8pPr>
              <a:defRPr sz="4800"/>
            </a:lvl8pPr>
            <a:lvl9pPr>
              <a:defRPr sz="4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18884" y="2870201"/>
            <a:ext cx="8020079" cy="9382126"/>
          </a:xfrm>
        </p:spPr>
        <p:txBody>
          <a:bodyPr/>
          <a:lstStyle>
            <a:lvl1pPr marL="0" indent="0">
              <a:buNone/>
              <a:defRPr sz="3300"/>
            </a:lvl1pPr>
            <a:lvl2pPr marL="1088365" indent="0">
              <a:buNone/>
              <a:defRPr sz="2900"/>
            </a:lvl2pPr>
            <a:lvl3pPr marL="2176729" indent="0">
              <a:buNone/>
              <a:defRPr sz="2400"/>
            </a:lvl3pPr>
            <a:lvl4pPr marL="3265094" indent="0">
              <a:buNone/>
              <a:defRPr sz="2100"/>
            </a:lvl4pPr>
            <a:lvl5pPr marL="4353458" indent="0">
              <a:buNone/>
              <a:defRPr sz="2100"/>
            </a:lvl5pPr>
            <a:lvl6pPr marL="5441823" indent="0">
              <a:buNone/>
              <a:defRPr sz="2100"/>
            </a:lvl6pPr>
            <a:lvl7pPr marL="6530188" indent="0">
              <a:buNone/>
              <a:defRPr sz="2100"/>
            </a:lvl7pPr>
            <a:lvl8pPr marL="7618552" indent="0">
              <a:buNone/>
              <a:defRPr sz="2100"/>
            </a:lvl8pPr>
            <a:lvl9pPr marL="8706917" indent="0">
              <a:buNone/>
              <a:defRPr sz="21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4/1/19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301560703"/>
      </p:ext>
    </p:extLst>
  </p:cSld>
  <p:clrMapOvr>
    <a:masterClrMapping/>
  </p:clrMapOvr>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78190" y="9601200"/>
            <a:ext cx="14626590" cy="1133476"/>
          </a:xfrm>
        </p:spPr>
        <p:txBody>
          <a:bodyPr anchor="b"/>
          <a:lstStyle>
            <a:lvl1pPr algn="l">
              <a:defRPr sz="4800" b="1"/>
            </a:lvl1pPr>
          </a:lstStyle>
          <a:p>
            <a:r>
              <a:rPr lang="en-US"/>
              <a:t>Click to edit Master title style</a:t>
            </a:r>
          </a:p>
        </p:txBody>
      </p:sp>
      <p:sp>
        <p:nvSpPr>
          <p:cNvPr id="3" name="Picture Placeholder 2"/>
          <p:cNvSpPr>
            <a:spLocks noGrp="1"/>
          </p:cNvSpPr>
          <p:nvPr>
            <p:ph type="pic" idx="1"/>
          </p:nvPr>
        </p:nvSpPr>
        <p:spPr>
          <a:xfrm>
            <a:off x="4778190" y="1225550"/>
            <a:ext cx="14626590" cy="8229600"/>
          </a:xfrm>
        </p:spPr>
        <p:txBody>
          <a:bodyPr/>
          <a:lstStyle>
            <a:lvl1pPr marL="0" indent="0">
              <a:buNone/>
              <a:defRPr sz="7600"/>
            </a:lvl1pPr>
            <a:lvl2pPr marL="1088365" indent="0">
              <a:buNone/>
              <a:defRPr sz="6700"/>
            </a:lvl2pPr>
            <a:lvl3pPr marL="2176729" indent="0">
              <a:buNone/>
              <a:defRPr sz="5700"/>
            </a:lvl3pPr>
            <a:lvl4pPr marL="3265094" indent="0">
              <a:buNone/>
              <a:defRPr sz="4800"/>
            </a:lvl4pPr>
            <a:lvl5pPr marL="4353458" indent="0">
              <a:buNone/>
              <a:defRPr sz="4800"/>
            </a:lvl5pPr>
            <a:lvl6pPr marL="5441823" indent="0">
              <a:buNone/>
              <a:defRPr sz="4800"/>
            </a:lvl6pPr>
            <a:lvl7pPr marL="6530188" indent="0">
              <a:buNone/>
              <a:defRPr sz="4800"/>
            </a:lvl7pPr>
            <a:lvl8pPr marL="7618552" indent="0">
              <a:buNone/>
              <a:defRPr sz="4800"/>
            </a:lvl8pPr>
            <a:lvl9pPr marL="8706917" indent="0">
              <a:buNone/>
              <a:defRPr sz="4800"/>
            </a:lvl9pPr>
          </a:lstStyle>
          <a:p>
            <a:endParaRPr lang="en-US"/>
          </a:p>
        </p:txBody>
      </p:sp>
      <p:sp>
        <p:nvSpPr>
          <p:cNvPr id="4" name="Text Placeholder 3"/>
          <p:cNvSpPr>
            <a:spLocks noGrp="1"/>
          </p:cNvSpPr>
          <p:nvPr>
            <p:ph type="body" sz="half" idx="2"/>
          </p:nvPr>
        </p:nvSpPr>
        <p:spPr>
          <a:xfrm>
            <a:off x="4778190" y="10734676"/>
            <a:ext cx="14626590" cy="1609724"/>
          </a:xfrm>
        </p:spPr>
        <p:txBody>
          <a:bodyPr/>
          <a:lstStyle>
            <a:lvl1pPr marL="0" indent="0">
              <a:buNone/>
              <a:defRPr sz="3300"/>
            </a:lvl1pPr>
            <a:lvl2pPr marL="1088365" indent="0">
              <a:buNone/>
              <a:defRPr sz="2900"/>
            </a:lvl2pPr>
            <a:lvl3pPr marL="2176729" indent="0">
              <a:buNone/>
              <a:defRPr sz="2400"/>
            </a:lvl3pPr>
            <a:lvl4pPr marL="3265094" indent="0">
              <a:buNone/>
              <a:defRPr sz="2100"/>
            </a:lvl4pPr>
            <a:lvl5pPr marL="4353458" indent="0">
              <a:buNone/>
              <a:defRPr sz="2100"/>
            </a:lvl5pPr>
            <a:lvl6pPr marL="5441823" indent="0">
              <a:buNone/>
              <a:defRPr sz="2100"/>
            </a:lvl6pPr>
            <a:lvl7pPr marL="6530188" indent="0">
              <a:buNone/>
              <a:defRPr sz="2100"/>
            </a:lvl7pPr>
            <a:lvl8pPr marL="7618552" indent="0">
              <a:buNone/>
              <a:defRPr sz="2100"/>
            </a:lvl8pPr>
            <a:lvl9pPr marL="8706917" indent="0">
              <a:buNone/>
              <a:defRPr sz="21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smtClean="0"/>
              <a:t>4/1/19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155628210"/>
      </p:ext>
    </p:extLst>
  </p:cSld>
  <p:clrMapOvr>
    <a:masterClrMapping/>
  </p:clrMapOvr>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4/1/19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3465063587"/>
      </p:ext>
    </p:extLst>
  </p:cSld>
  <p:clrMapOvr>
    <a:masterClrMapping/>
  </p:clrMapOvr>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673796" y="549277"/>
            <a:ext cx="5484971" cy="117030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18882" y="549277"/>
            <a:ext cx="16048620" cy="117030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smtClean="0"/>
              <a:t>4/1/19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a:p>
        </p:txBody>
      </p:sp>
    </p:spTree>
    <p:extLst>
      <p:ext uri="{BB962C8B-B14F-4D97-AF65-F5344CB8AC3E}">
        <p14:creationId xmlns:p14="http://schemas.microsoft.com/office/powerpoint/2010/main" val="1482919315"/>
      </p:ext>
    </p:extLst>
  </p:cSld>
  <p:clrMapOvr>
    <a:masterClrMapping/>
  </p:clrMapOvr>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802617" y="8940800"/>
            <a:ext cx="20879593" cy="1447800"/>
          </a:xfrm>
        </p:spPr>
        <p:txBody>
          <a:bodyPr anchor="ctr">
            <a:normAutofit/>
          </a:bodyPr>
          <a:lstStyle>
            <a:lvl1pPr algn="l">
              <a:lnSpc>
                <a:spcPct val="100000"/>
              </a:lnSpc>
              <a:defRPr sz="7100" b="1" i="0">
                <a:solidFill>
                  <a:srgbClr val="FFFFFF"/>
                </a:solidFill>
                <a:latin typeface="Avenir Black" charset="0"/>
                <a:ea typeface="Avenir Black" charset="0"/>
                <a:cs typeface="Avenir Black" charset="0"/>
              </a:defRPr>
            </a:lvl1pPr>
          </a:lstStyle>
          <a:p>
            <a:r>
              <a:rPr lang="en-US"/>
              <a:t>CLICK TO ADD TITLE</a:t>
            </a:r>
          </a:p>
        </p:txBody>
      </p:sp>
      <p:sp>
        <p:nvSpPr>
          <p:cNvPr id="3" name="Subtitle 2"/>
          <p:cNvSpPr>
            <a:spLocks noGrp="1"/>
          </p:cNvSpPr>
          <p:nvPr>
            <p:ph type="subTitle" idx="1"/>
          </p:nvPr>
        </p:nvSpPr>
        <p:spPr>
          <a:xfrm>
            <a:off x="1802617" y="10414009"/>
            <a:ext cx="20879593" cy="814014"/>
          </a:xfrm>
        </p:spPr>
        <p:txBody>
          <a:bodyPr anchor="ctr">
            <a:normAutofit/>
          </a:bodyPr>
          <a:lstStyle>
            <a:lvl1pPr marL="0" indent="0" algn="l">
              <a:buNone/>
              <a:defRPr sz="3600">
                <a:solidFill>
                  <a:srgbClr val="FFFFFF"/>
                </a:solidFill>
                <a:latin typeface="Avenir Book" charset="0"/>
                <a:ea typeface="Avenir Book" charset="0"/>
                <a:cs typeface="Avenir Book" charset="0"/>
              </a:defRPr>
            </a:lvl1pPr>
            <a:lvl2pPr marL="913303" indent="0" algn="ctr">
              <a:buNone/>
              <a:defRPr sz="4000"/>
            </a:lvl2pPr>
            <a:lvl3pPr marL="1826605" indent="0" algn="ctr">
              <a:buNone/>
              <a:defRPr sz="3600"/>
            </a:lvl3pPr>
            <a:lvl4pPr marL="2739908" indent="0" algn="ctr">
              <a:buNone/>
              <a:defRPr sz="3100"/>
            </a:lvl4pPr>
            <a:lvl5pPr marL="3653213" indent="0" algn="ctr">
              <a:buNone/>
              <a:defRPr sz="3100"/>
            </a:lvl5pPr>
            <a:lvl6pPr marL="4566513" indent="0" algn="ctr">
              <a:buNone/>
              <a:defRPr sz="3100"/>
            </a:lvl6pPr>
            <a:lvl7pPr marL="5479816" indent="0" algn="ctr">
              <a:buNone/>
              <a:defRPr sz="3100"/>
            </a:lvl7pPr>
            <a:lvl8pPr marL="6393126" indent="0" algn="ctr">
              <a:buNone/>
              <a:defRPr sz="3100"/>
            </a:lvl8pPr>
            <a:lvl9pPr marL="7306428" indent="0" algn="ctr">
              <a:buNone/>
              <a:defRPr sz="3100"/>
            </a:lvl9pPr>
          </a:lstStyle>
          <a:p>
            <a:r>
              <a:rPr lang="en-US"/>
              <a:t>Click to edit Master subtitle style</a:t>
            </a:r>
          </a:p>
        </p:txBody>
      </p:sp>
      <p:sp>
        <p:nvSpPr>
          <p:cNvPr id="11" name="TextBox 10"/>
          <p:cNvSpPr txBox="1"/>
          <p:nvPr userDrawn="1"/>
        </p:nvSpPr>
        <p:spPr>
          <a:xfrm>
            <a:off x="15062202" y="14376409"/>
            <a:ext cx="184496" cy="646234"/>
          </a:xfrm>
          <a:prstGeom prst="rect">
            <a:avLst/>
          </a:prstGeom>
          <a:noFill/>
        </p:spPr>
        <p:txBody>
          <a:bodyPr wrap="none" lIns="91356" tIns="45672" rIns="91356" bIns="45672" rtlCol="0">
            <a:spAutoFit/>
          </a:bodyPr>
          <a:lstStyle/>
          <a:p>
            <a:endParaRPr lang="en-US"/>
          </a:p>
        </p:txBody>
      </p:sp>
      <p:pic>
        <p:nvPicPr>
          <p:cNvPr id="6" name="Picture 5" descr="smart_2016_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220153" y="1221485"/>
            <a:ext cx="3574005" cy="986426"/>
          </a:xfrm>
          <a:prstGeom prst="rect">
            <a:avLst/>
          </a:prstGeom>
        </p:spPr>
      </p:pic>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44109" y="1064656"/>
            <a:ext cx="1300084" cy="1300084"/>
          </a:xfrm>
          <a:prstGeom prst="rect">
            <a:avLst/>
          </a:prstGeom>
        </p:spPr>
      </p:pic>
    </p:spTree>
  </p:cSld>
  <p:clrMapOvr>
    <a:masterClrMapping/>
  </p:clrMapOvr>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Helium_Break">
    <p:spTree>
      <p:nvGrpSpPr>
        <p:cNvPr id="1" name=""/>
        <p:cNvGrpSpPr/>
        <p:nvPr/>
      </p:nvGrpSpPr>
      <p:grpSpPr>
        <a:xfrm>
          <a:off x="0" y="0"/>
          <a:ext cx="0" cy="0"/>
          <a:chOff x="0" y="0"/>
          <a:chExt cx="0" cy="0"/>
        </a:xfrm>
      </p:grpSpPr>
      <p:sp>
        <p:nvSpPr>
          <p:cNvPr id="22" name="Picture Placeholder 21"/>
          <p:cNvSpPr>
            <a:spLocks noGrp="1"/>
          </p:cNvSpPr>
          <p:nvPr>
            <p:ph type="pic" sz="quarter" idx="14"/>
          </p:nvPr>
        </p:nvSpPr>
        <p:spPr>
          <a:xfrm>
            <a:off x="13467524" y="44613"/>
            <a:ext cx="11088797" cy="13491342"/>
          </a:xfrm>
          <a:custGeom>
            <a:avLst/>
            <a:gdLst>
              <a:gd name="connsiteX0" fmla="*/ 490691 w 11088796"/>
              <a:gd name="connsiteY0" fmla="*/ 11756903 h 13491341"/>
              <a:gd name="connsiteX1" fmla="*/ 733817 w 11088796"/>
              <a:gd name="connsiteY1" fmla="*/ 11837830 h 13491341"/>
              <a:gd name="connsiteX2" fmla="*/ 1808437 w 11088796"/>
              <a:gd name="connsiteY2" fmla="*/ 12656501 h 13491341"/>
              <a:gd name="connsiteX3" fmla="*/ 1856663 w 11088796"/>
              <a:gd name="connsiteY3" fmla="*/ 13306044 h 13491341"/>
              <a:gd name="connsiteX4" fmla="*/ 1236430 w 11088796"/>
              <a:gd name="connsiteY4" fmla="*/ 13407341 h 13491341"/>
              <a:gd name="connsiteX5" fmla="*/ 161810 w 11088796"/>
              <a:gd name="connsiteY5" fmla="*/ 12588671 h 13491341"/>
              <a:gd name="connsiteX6" fmla="*/ 97910 w 11088796"/>
              <a:gd name="connsiteY6" fmla="*/ 11966183 h 13491341"/>
              <a:gd name="connsiteX7" fmla="*/ 490691 w 11088796"/>
              <a:gd name="connsiteY7" fmla="*/ 11756903 h 13491341"/>
              <a:gd name="connsiteX8" fmla="*/ 1287637 w 11088796"/>
              <a:gd name="connsiteY8" fmla="*/ 10710803 h 13491341"/>
              <a:gd name="connsiteX9" fmla="*/ 1523741 w 11088796"/>
              <a:gd name="connsiteY9" fmla="*/ 10800947 h 13491341"/>
              <a:gd name="connsiteX10" fmla="*/ 2598361 w 11088796"/>
              <a:gd name="connsiteY10" fmla="*/ 11619618 h 13491341"/>
              <a:gd name="connsiteX11" fmla="*/ 2667707 w 11088796"/>
              <a:gd name="connsiteY11" fmla="*/ 12241437 h 13491341"/>
              <a:gd name="connsiteX12" fmla="*/ 2049794 w 11088796"/>
              <a:gd name="connsiteY12" fmla="*/ 12339687 h 13491341"/>
              <a:gd name="connsiteX13" fmla="*/ 975175 w 11088796"/>
              <a:gd name="connsiteY13" fmla="*/ 11521017 h 13491341"/>
              <a:gd name="connsiteX14" fmla="*/ 908953 w 11088796"/>
              <a:gd name="connsiteY14" fmla="*/ 10901578 h 13491341"/>
              <a:gd name="connsiteX15" fmla="*/ 1287637 w 11088796"/>
              <a:gd name="connsiteY15" fmla="*/ 10710803 h 13491341"/>
              <a:gd name="connsiteX16" fmla="*/ 1721569 w 11088796"/>
              <a:gd name="connsiteY16" fmla="*/ 9334566 h 13491341"/>
              <a:gd name="connsiteX17" fmla="*/ 1947183 w 11088796"/>
              <a:gd name="connsiteY17" fmla="*/ 9405678 h 13491341"/>
              <a:gd name="connsiteX18" fmla="*/ 3834230 w 11088796"/>
              <a:gd name="connsiteY18" fmla="*/ 10843275 h 13491341"/>
              <a:gd name="connsiteX19" fmla="*/ 3878894 w 11088796"/>
              <a:gd name="connsiteY19" fmla="*/ 11451101 h 13491341"/>
              <a:gd name="connsiteX20" fmla="*/ 3262230 w 11088796"/>
              <a:gd name="connsiteY20" fmla="*/ 11594106 h 13491341"/>
              <a:gd name="connsiteX21" fmla="*/ 1375183 w 11088796"/>
              <a:gd name="connsiteY21" fmla="*/ 10156508 h 13491341"/>
              <a:gd name="connsiteX22" fmla="*/ 1349316 w 11088796"/>
              <a:gd name="connsiteY22" fmla="*/ 9524008 h 13491341"/>
              <a:gd name="connsiteX23" fmla="*/ 1721569 w 11088796"/>
              <a:gd name="connsiteY23" fmla="*/ 9334566 h 13491341"/>
              <a:gd name="connsiteX24" fmla="*/ 2101387 w 11088796"/>
              <a:gd name="connsiteY24" fmla="*/ 7936576 h 13491341"/>
              <a:gd name="connsiteX25" fmla="*/ 2344041 w 11088796"/>
              <a:gd name="connsiteY25" fmla="*/ 8020670 h 13491341"/>
              <a:gd name="connsiteX26" fmla="*/ 5052676 w 11088796"/>
              <a:gd name="connsiteY26" fmla="*/ 10084172 h 13491341"/>
              <a:gd name="connsiteX27" fmla="*/ 5120124 w 11088796"/>
              <a:gd name="connsiteY27" fmla="*/ 10709361 h 13491341"/>
              <a:gd name="connsiteX28" fmla="*/ 4480668 w 11088796"/>
              <a:gd name="connsiteY28" fmla="*/ 10835011 h 13491341"/>
              <a:gd name="connsiteX29" fmla="*/ 1772034 w 11088796"/>
              <a:gd name="connsiteY29" fmla="*/ 8771509 h 13491341"/>
              <a:gd name="connsiteX30" fmla="*/ 1723383 w 11088796"/>
              <a:gd name="connsiteY30" fmla="*/ 8121644 h 13491341"/>
              <a:gd name="connsiteX31" fmla="*/ 2101387 w 11088796"/>
              <a:gd name="connsiteY31" fmla="*/ 7936576 h 13491341"/>
              <a:gd name="connsiteX32" fmla="*/ 1945410 w 11088796"/>
              <a:gd name="connsiteY32" fmla="*/ 6115309 h 13491341"/>
              <a:gd name="connsiteX33" fmla="*/ 2188908 w 11088796"/>
              <a:gd name="connsiteY33" fmla="*/ 6197004 h 13491341"/>
              <a:gd name="connsiteX34" fmla="*/ 6859286 w 11088796"/>
              <a:gd name="connsiteY34" fmla="*/ 9755006 h 13491341"/>
              <a:gd name="connsiteX35" fmla="*/ 6889502 w 11088796"/>
              <a:gd name="connsiteY35" fmla="*/ 10387978 h 13491341"/>
              <a:gd name="connsiteX36" fmla="*/ 6287266 w 11088796"/>
              <a:gd name="connsiteY36" fmla="*/ 10505862 h 13491341"/>
              <a:gd name="connsiteX37" fmla="*/ 1616888 w 11088796"/>
              <a:gd name="connsiteY37" fmla="*/ 6947860 h 13491341"/>
              <a:gd name="connsiteX38" fmla="*/ 1551927 w 11088796"/>
              <a:gd name="connsiteY38" fmla="*/ 6321692 h 13491341"/>
              <a:gd name="connsiteX39" fmla="*/ 1945410 w 11088796"/>
              <a:gd name="connsiteY39" fmla="*/ 6115309 h 13491341"/>
              <a:gd name="connsiteX40" fmla="*/ 1120711 w 11088796"/>
              <a:gd name="connsiteY40" fmla="*/ 3826332 h 13491341"/>
              <a:gd name="connsiteX41" fmla="*/ 1362501 w 11088796"/>
              <a:gd name="connsiteY41" fmla="*/ 3910611 h 13491341"/>
              <a:gd name="connsiteX42" fmla="*/ 9297658 w 11088796"/>
              <a:gd name="connsiteY42" fmla="*/ 9955798 h 13491341"/>
              <a:gd name="connsiteX43" fmla="*/ 9344772 w 11088796"/>
              <a:gd name="connsiteY43" fmla="*/ 10560687 h 13491341"/>
              <a:gd name="connsiteX44" fmla="*/ 8749084 w 11088796"/>
              <a:gd name="connsiteY44" fmla="*/ 10675877 h 13491341"/>
              <a:gd name="connsiteX45" fmla="*/ 813928 w 11088796"/>
              <a:gd name="connsiteY45" fmla="*/ 4630689 h 13491341"/>
              <a:gd name="connsiteX46" fmla="*/ 744971 w 11088796"/>
              <a:gd name="connsiteY46" fmla="*/ 4009160 h 13491341"/>
              <a:gd name="connsiteX47" fmla="*/ 1120711 w 11088796"/>
              <a:gd name="connsiteY47" fmla="*/ 3826332 h 13491341"/>
              <a:gd name="connsiteX48" fmla="*/ 4227254 w 11088796"/>
              <a:gd name="connsiteY48" fmla="*/ 2790686 h 13491341"/>
              <a:gd name="connsiteX49" fmla="*/ 4454070 w 11088796"/>
              <a:gd name="connsiteY49" fmla="*/ 2860658 h 13491341"/>
              <a:gd name="connsiteX50" fmla="*/ 9475564 w 11088796"/>
              <a:gd name="connsiteY50" fmla="*/ 6686148 h 13491341"/>
              <a:gd name="connsiteX51" fmla="*/ 9504938 w 11088796"/>
              <a:gd name="connsiteY51" fmla="*/ 7321320 h 13491341"/>
              <a:gd name="connsiteX52" fmla="*/ 8903564 w 11088796"/>
              <a:gd name="connsiteY52" fmla="*/ 7436978 h 13491341"/>
              <a:gd name="connsiteX53" fmla="*/ 3882070 w 11088796"/>
              <a:gd name="connsiteY53" fmla="*/ 3611488 h 13491341"/>
              <a:gd name="connsiteX54" fmla="*/ 3837020 w 11088796"/>
              <a:gd name="connsiteY54" fmla="*/ 3003370 h 13491341"/>
              <a:gd name="connsiteX55" fmla="*/ 4227254 w 11088796"/>
              <a:gd name="connsiteY55" fmla="*/ 2790686 h 13491341"/>
              <a:gd name="connsiteX56" fmla="*/ 5978286 w 11088796"/>
              <a:gd name="connsiteY56" fmla="*/ 2454748 h 13491341"/>
              <a:gd name="connsiteX57" fmla="*/ 6213830 w 11088796"/>
              <a:gd name="connsiteY57" fmla="*/ 2544466 h 13491341"/>
              <a:gd name="connsiteX58" fmla="*/ 9303674 w 11088796"/>
              <a:gd name="connsiteY58" fmla="*/ 4898383 h 13491341"/>
              <a:gd name="connsiteX59" fmla="*/ 9350860 w 11088796"/>
              <a:gd name="connsiteY59" fmla="*/ 5503319 h 13491341"/>
              <a:gd name="connsiteX60" fmla="*/ 8755108 w 11088796"/>
              <a:gd name="connsiteY60" fmla="*/ 5618451 h 13491341"/>
              <a:gd name="connsiteX61" fmla="*/ 5665264 w 11088796"/>
              <a:gd name="connsiteY61" fmla="*/ 3264535 h 13491341"/>
              <a:gd name="connsiteX62" fmla="*/ 5596232 w 11088796"/>
              <a:gd name="connsiteY62" fmla="*/ 2642955 h 13491341"/>
              <a:gd name="connsiteX63" fmla="*/ 5978286 w 11088796"/>
              <a:gd name="connsiteY63" fmla="*/ 2454748 h 13491341"/>
              <a:gd name="connsiteX64" fmla="*/ 1124504 w 11088796"/>
              <a:gd name="connsiteY64" fmla="*/ 2113497 h 13491341"/>
              <a:gd name="connsiteX65" fmla="*/ 1366063 w 11088796"/>
              <a:gd name="connsiteY65" fmla="*/ 2195470 h 13491341"/>
              <a:gd name="connsiteX66" fmla="*/ 10938820 w 11088796"/>
              <a:gd name="connsiteY66" fmla="*/ 9488219 h 13491341"/>
              <a:gd name="connsiteX67" fmla="*/ 10982418 w 11088796"/>
              <a:gd name="connsiteY67" fmla="*/ 10098117 h 13491341"/>
              <a:gd name="connsiteX68" fmla="*/ 10366800 w 11088796"/>
              <a:gd name="connsiteY68" fmla="*/ 10239076 h 13491341"/>
              <a:gd name="connsiteX69" fmla="*/ 794043 w 11088796"/>
              <a:gd name="connsiteY69" fmla="*/ 2946327 h 13491341"/>
              <a:gd name="connsiteX70" fmla="*/ 744627 w 11088796"/>
              <a:gd name="connsiteY70" fmla="*/ 2298728 h 13491341"/>
              <a:gd name="connsiteX71" fmla="*/ 1124504 w 11088796"/>
              <a:gd name="connsiteY71" fmla="*/ 2113497 h 13491341"/>
              <a:gd name="connsiteX72" fmla="*/ 7356102 w 11088796"/>
              <a:gd name="connsiteY72" fmla="*/ 1797588 h 13491341"/>
              <a:gd name="connsiteX73" fmla="*/ 7581448 w 11088796"/>
              <a:gd name="connsiteY73" fmla="*/ 1868497 h 13491341"/>
              <a:gd name="connsiteX74" fmla="*/ 9593352 w 11088796"/>
              <a:gd name="connsiteY74" fmla="*/ 3401213 h 13491341"/>
              <a:gd name="connsiteX75" fmla="*/ 9637536 w 11088796"/>
              <a:gd name="connsiteY75" fmla="*/ 4008670 h 13491341"/>
              <a:gd name="connsiteX76" fmla="*/ 9021352 w 11088796"/>
              <a:gd name="connsiteY76" fmla="*/ 4152044 h 13491341"/>
              <a:gd name="connsiteX77" fmla="*/ 7009448 w 11088796"/>
              <a:gd name="connsiteY77" fmla="*/ 2619328 h 13491341"/>
              <a:gd name="connsiteX78" fmla="*/ 6984064 w 11088796"/>
              <a:gd name="connsiteY78" fmla="*/ 1987194 h 13491341"/>
              <a:gd name="connsiteX79" fmla="*/ 7356102 w 11088796"/>
              <a:gd name="connsiteY79" fmla="*/ 1797588 h 13491341"/>
              <a:gd name="connsiteX80" fmla="*/ 8626238 w 11088796"/>
              <a:gd name="connsiteY80" fmla="*/ 1077861 h 13491341"/>
              <a:gd name="connsiteX81" fmla="*/ 8867664 w 11088796"/>
              <a:gd name="connsiteY81" fmla="*/ 1161018 h 13491341"/>
              <a:gd name="connsiteX82" fmla="*/ 9942284 w 11088796"/>
              <a:gd name="connsiteY82" fmla="*/ 1979689 h 13491341"/>
              <a:gd name="connsiteX83" fmla="*/ 10009308 w 11088796"/>
              <a:gd name="connsiteY83" fmla="*/ 2604557 h 13491341"/>
              <a:gd name="connsiteX84" fmla="*/ 9370276 w 11088796"/>
              <a:gd name="connsiteY84" fmla="*/ 2730530 h 13491341"/>
              <a:gd name="connsiteX85" fmla="*/ 8295656 w 11088796"/>
              <a:gd name="connsiteY85" fmla="*/ 1911858 h 13491341"/>
              <a:gd name="connsiteX86" fmla="*/ 8250554 w 11088796"/>
              <a:gd name="connsiteY86" fmla="*/ 1264696 h 13491341"/>
              <a:gd name="connsiteX87" fmla="*/ 8626238 w 11088796"/>
              <a:gd name="connsiteY87" fmla="*/ 1077861 h 13491341"/>
              <a:gd name="connsiteX88" fmla="*/ 9447378 w 11088796"/>
              <a:gd name="connsiteY88" fmla="*/ 1 h 13491341"/>
              <a:gd name="connsiteX89" fmla="*/ 9689796 w 11088796"/>
              <a:gd name="connsiteY89" fmla="*/ 81858 h 13491341"/>
              <a:gd name="connsiteX90" fmla="*/ 10764416 w 11088796"/>
              <a:gd name="connsiteY90" fmla="*/ 900529 h 13491341"/>
              <a:gd name="connsiteX91" fmla="*/ 10812642 w 11088796"/>
              <a:gd name="connsiteY91" fmla="*/ 1550070 h 13491341"/>
              <a:gd name="connsiteX92" fmla="*/ 10192408 w 11088796"/>
              <a:gd name="connsiteY92" fmla="*/ 1651368 h 13491341"/>
              <a:gd name="connsiteX93" fmla="*/ 9117788 w 11088796"/>
              <a:gd name="connsiteY93" fmla="*/ 832697 h 13491341"/>
              <a:gd name="connsiteX94" fmla="*/ 9053888 w 11088796"/>
              <a:gd name="connsiteY94" fmla="*/ 210211 h 13491341"/>
              <a:gd name="connsiteX95" fmla="*/ 9447378 w 11088796"/>
              <a:gd name="connsiteY95" fmla="*/ 1 h 1349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11088796" h="13491341">
                <a:moveTo>
                  <a:pt x="490691" y="11756903"/>
                </a:moveTo>
                <a:cubicBezTo>
                  <a:pt x="576640" y="11756478"/>
                  <a:pt x="661187" y="11782498"/>
                  <a:pt x="733817" y="11837830"/>
                </a:cubicBezTo>
                <a:cubicBezTo>
                  <a:pt x="733817" y="11837830"/>
                  <a:pt x="733817" y="11837830"/>
                  <a:pt x="1808437" y="12656501"/>
                </a:cubicBezTo>
                <a:cubicBezTo>
                  <a:pt x="2002119" y="12804053"/>
                  <a:pt x="2020477" y="13091014"/>
                  <a:pt x="1856663" y="13306044"/>
                </a:cubicBezTo>
                <a:cubicBezTo>
                  <a:pt x="1708962" y="13499922"/>
                  <a:pt x="1430112" y="13554893"/>
                  <a:pt x="1236430" y="13407341"/>
                </a:cubicBezTo>
                <a:cubicBezTo>
                  <a:pt x="1236430" y="13407341"/>
                  <a:pt x="1236430" y="13407341"/>
                  <a:pt x="161810" y="12588671"/>
                </a:cubicBezTo>
                <a:cubicBezTo>
                  <a:pt x="-31872" y="12441120"/>
                  <a:pt x="-49792" y="12160062"/>
                  <a:pt x="97910" y="11966183"/>
                </a:cubicBezTo>
                <a:cubicBezTo>
                  <a:pt x="200294" y="11831790"/>
                  <a:pt x="347442" y="11757613"/>
                  <a:pt x="490691" y="11756903"/>
                </a:cubicBezTo>
                <a:close/>
                <a:moveTo>
                  <a:pt x="1287637" y="10710803"/>
                </a:moveTo>
                <a:cubicBezTo>
                  <a:pt x="1369716" y="10715457"/>
                  <a:pt x="1451110" y="10745615"/>
                  <a:pt x="1523741" y="10800947"/>
                </a:cubicBezTo>
                <a:cubicBezTo>
                  <a:pt x="1523741" y="10800947"/>
                  <a:pt x="1523741" y="10800947"/>
                  <a:pt x="2598361" y="11619618"/>
                </a:cubicBezTo>
                <a:cubicBezTo>
                  <a:pt x="2792042" y="11767170"/>
                  <a:pt x="2832808" y="12024717"/>
                  <a:pt x="2667707" y="12241437"/>
                </a:cubicBezTo>
                <a:cubicBezTo>
                  <a:pt x="2521245" y="12433688"/>
                  <a:pt x="2243477" y="12487239"/>
                  <a:pt x="2049794" y="12339687"/>
                </a:cubicBezTo>
                <a:cubicBezTo>
                  <a:pt x="2049794" y="12339687"/>
                  <a:pt x="2049794" y="12339687"/>
                  <a:pt x="975175" y="11521017"/>
                </a:cubicBezTo>
                <a:cubicBezTo>
                  <a:pt x="781493" y="11373465"/>
                  <a:pt x="762492" y="11093830"/>
                  <a:pt x="908953" y="10901578"/>
                </a:cubicBezTo>
                <a:cubicBezTo>
                  <a:pt x="1012143" y="10766128"/>
                  <a:pt x="1150840" y="10703045"/>
                  <a:pt x="1287637" y="10710803"/>
                </a:cubicBezTo>
                <a:close/>
                <a:moveTo>
                  <a:pt x="1721569" y="9334566"/>
                </a:moveTo>
                <a:cubicBezTo>
                  <a:pt x="1803463" y="9333793"/>
                  <a:pt x="1882852" y="9356669"/>
                  <a:pt x="1947183" y="9405678"/>
                </a:cubicBezTo>
                <a:cubicBezTo>
                  <a:pt x="1947183" y="9405678"/>
                  <a:pt x="1947183" y="9405678"/>
                  <a:pt x="3834230" y="10843275"/>
                </a:cubicBezTo>
                <a:cubicBezTo>
                  <a:pt x="4005780" y="10973966"/>
                  <a:pt x="4026594" y="11257225"/>
                  <a:pt x="3878894" y="11451101"/>
                </a:cubicBezTo>
                <a:cubicBezTo>
                  <a:pt x="3712398" y="11669653"/>
                  <a:pt x="3433780" y="11724797"/>
                  <a:pt x="3262230" y="11594106"/>
                </a:cubicBezTo>
                <a:cubicBezTo>
                  <a:pt x="3262230" y="11594106"/>
                  <a:pt x="3262230" y="11594106"/>
                  <a:pt x="1375183" y="10156508"/>
                </a:cubicBezTo>
                <a:cubicBezTo>
                  <a:pt x="1203633" y="10025818"/>
                  <a:pt x="1182818" y="9742560"/>
                  <a:pt x="1349316" y="9524008"/>
                </a:cubicBezTo>
                <a:cubicBezTo>
                  <a:pt x="1441628" y="9402835"/>
                  <a:pt x="1585080" y="9335855"/>
                  <a:pt x="1721569" y="9334566"/>
                </a:cubicBezTo>
                <a:close/>
                <a:moveTo>
                  <a:pt x="2101387" y="7936576"/>
                </a:moveTo>
                <a:cubicBezTo>
                  <a:pt x="2186631" y="7938355"/>
                  <a:pt x="2271321" y="7965270"/>
                  <a:pt x="2344041" y="8020670"/>
                </a:cubicBezTo>
                <a:cubicBezTo>
                  <a:pt x="2344041" y="8020670"/>
                  <a:pt x="2344041" y="8020670"/>
                  <a:pt x="5052676" y="10084172"/>
                </a:cubicBezTo>
                <a:cubicBezTo>
                  <a:pt x="5246596" y="10231905"/>
                  <a:pt x="5267826" y="10515482"/>
                  <a:pt x="5120124" y="10709361"/>
                </a:cubicBezTo>
                <a:cubicBezTo>
                  <a:pt x="4953624" y="10927915"/>
                  <a:pt x="4674590" y="10982744"/>
                  <a:pt x="4480668" y="10835011"/>
                </a:cubicBezTo>
                <a:cubicBezTo>
                  <a:pt x="4480668" y="10835011"/>
                  <a:pt x="4480668" y="10835011"/>
                  <a:pt x="1772034" y="8771509"/>
                </a:cubicBezTo>
                <a:cubicBezTo>
                  <a:pt x="1578113" y="8623776"/>
                  <a:pt x="1556883" y="8340198"/>
                  <a:pt x="1723383" y="8121644"/>
                </a:cubicBezTo>
                <a:cubicBezTo>
                  <a:pt x="1815697" y="8000470"/>
                  <a:pt x="1959313" y="7933611"/>
                  <a:pt x="2101387" y="7936576"/>
                </a:cubicBezTo>
                <a:close/>
                <a:moveTo>
                  <a:pt x="1945410" y="6115309"/>
                </a:moveTo>
                <a:cubicBezTo>
                  <a:pt x="2031653" y="6115412"/>
                  <a:pt x="2116421" y="6141783"/>
                  <a:pt x="2188908" y="6197004"/>
                </a:cubicBezTo>
                <a:cubicBezTo>
                  <a:pt x="2188908" y="6197004"/>
                  <a:pt x="2188908" y="6197004"/>
                  <a:pt x="6859286" y="9755006"/>
                </a:cubicBezTo>
                <a:cubicBezTo>
                  <a:pt x="7052586" y="9902268"/>
                  <a:pt x="7052554" y="10173950"/>
                  <a:pt x="6889502" y="10387978"/>
                </a:cubicBezTo>
                <a:cubicBezTo>
                  <a:pt x="6742488" y="10580955"/>
                  <a:pt x="6480566" y="10653123"/>
                  <a:pt x="6287266" y="10505862"/>
                </a:cubicBezTo>
                <a:cubicBezTo>
                  <a:pt x="6287266" y="10505862"/>
                  <a:pt x="6287266" y="10505862"/>
                  <a:pt x="1616888" y="6947860"/>
                </a:cubicBezTo>
                <a:cubicBezTo>
                  <a:pt x="1423588" y="6800599"/>
                  <a:pt x="1404912" y="6514668"/>
                  <a:pt x="1551927" y="6321692"/>
                </a:cubicBezTo>
                <a:cubicBezTo>
                  <a:pt x="1653834" y="6187921"/>
                  <a:pt x="1801671" y="6115135"/>
                  <a:pt x="1945410" y="6115309"/>
                </a:cubicBezTo>
                <a:close/>
                <a:moveTo>
                  <a:pt x="1120711" y="3826332"/>
                </a:moveTo>
                <a:cubicBezTo>
                  <a:pt x="1205571" y="3828346"/>
                  <a:pt x="1289952" y="3855341"/>
                  <a:pt x="1362501" y="3910611"/>
                </a:cubicBezTo>
                <a:cubicBezTo>
                  <a:pt x="1362501" y="3910611"/>
                  <a:pt x="1362501" y="3910611"/>
                  <a:pt x="9297658" y="9955798"/>
                </a:cubicBezTo>
                <a:cubicBezTo>
                  <a:pt x="9491122" y="10103183"/>
                  <a:pt x="9491234" y="10368433"/>
                  <a:pt x="9344772" y="10560687"/>
                </a:cubicBezTo>
                <a:cubicBezTo>
                  <a:pt x="9179666" y="10777410"/>
                  <a:pt x="8942548" y="10823263"/>
                  <a:pt x="8749084" y="10675877"/>
                </a:cubicBezTo>
                <a:cubicBezTo>
                  <a:pt x="8749084" y="10675877"/>
                  <a:pt x="8749084" y="10675877"/>
                  <a:pt x="813928" y="4630689"/>
                </a:cubicBezTo>
                <a:cubicBezTo>
                  <a:pt x="620463" y="4483305"/>
                  <a:pt x="579867" y="4225882"/>
                  <a:pt x="744971" y="4009160"/>
                </a:cubicBezTo>
                <a:cubicBezTo>
                  <a:pt x="836511" y="3889001"/>
                  <a:pt x="979277" y="3822972"/>
                  <a:pt x="1120711" y="3826332"/>
                </a:cubicBezTo>
                <a:close/>
                <a:moveTo>
                  <a:pt x="4227254" y="2790686"/>
                </a:moveTo>
                <a:cubicBezTo>
                  <a:pt x="4310200" y="2788659"/>
                  <a:pt x="4389662" y="2811590"/>
                  <a:pt x="4454070" y="2860658"/>
                </a:cubicBezTo>
                <a:cubicBezTo>
                  <a:pt x="4454070" y="2860658"/>
                  <a:pt x="4454070" y="2860658"/>
                  <a:pt x="9475564" y="6686148"/>
                </a:cubicBezTo>
                <a:cubicBezTo>
                  <a:pt x="9647320" y="6816995"/>
                  <a:pt x="9671436" y="7102770"/>
                  <a:pt x="9504938" y="7321320"/>
                </a:cubicBezTo>
                <a:cubicBezTo>
                  <a:pt x="9357238" y="7515197"/>
                  <a:pt x="9075320" y="7567825"/>
                  <a:pt x="8903564" y="7436978"/>
                </a:cubicBezTo>
                <a:cubicBezTo>
                  <a:pt x="8903564" y="7436978"/>
                  <a:pt x="8903564" y="7436978"/>
                  <a:pt x="3882070" y="3611488"/>
                </a:cubicBezTo>
                <a:cubicBezTo>
                  <a:pt x="3710313" y="3480640"/>
                  <a:pt x="3689321" y="3197246"/>
                  <a:pt x="3837020" y="3003370"/>
                </a:cubicBezTo>
                <a:cubicBezTo>
                  <a:pt x="3941082" y="2866775"/>
                  <a:pt x="4089010" y="2794065"/>
                  <a:pt x="4227254" y="2790686"/>
                </a:cubicBezTo>
                <a:close/>
                <a:moveTo>
                  <a:pt x="5978286" y="2454748"/>
                </a:moveTo>
                <a:cubicBezTo>
                  <a:pt x="6060956" y="2459853"/>
                  <a:pt x="6142436" y="2490076"/>
                  <a:pt x="6213830" y="2544466"/>
                </a:cubicBezTo>
                <a:cubicBezTo>
                  <a:pt x="6213830" y="2544466"/>
                  <a:pt x="6213830" y="2544466"/>
                  <a:pt x="9303674" y="4898383"/>
                </a:cubicBezTo>
                <a:cubicBezTo>
                  <a:pt x="9497180" y="5045798"/>
                  <a:pt x="9515962" y="5286598"/>
                  <a:pt x="9350860" y="5503319"/>
                </a:cubicBezTo>
                <a:cubicBezTo>
                  <a:pt x="9204398" y="5695570"/>
                  <a:pt x="8948614" y="5765868"/>
                  <a:pt x="8755108" y="5618451"/>
                </a:cubicBezTo>
                <a:cubicBezTo>
                  <a:pt x="8755108" y="5618451"/>
                  <a:pt x="8755108" y="5618451"/>
                  <a:pt x="5665264" y="3264535"/>
                </a:cubicBezTo>
                <a:cubicBezTo>
                  <a:pt x="5474880" y="3119496"/>
                  <a:pt x="5449770" y="2835207"/>
                  <a:pt x="5596232" y="2642955"/>
                </a:cubicBezTo>
                <a:cubicBezTo>
                  <a:pt x="5699420" y="2507505"/>
                  <a:pt x="5840504" y="2446239"/>
                  <a:pt x="5978286" y="2454748"/>
                </a:cubicBezTo>
                <a:close/>
                <a:moveTo>
                  <a:pt x="1124504" y="2113497"/>
                </a:moveTo>
                <a:cubicBezTo>
                  <a:pt x="1210071" y="2114841"/>
                  <a:pt x="1294642" y="2141060"/>
                  <a:pt x="1366063" y="2195470"/>
                </a:cubicBezTo>
                <a:cubicBezTo>
                  <a:pt x="1366063" y="2195470"/>
                  <a:pt x="1366063" y="2195470"/>
                  <a:pt x="10938820" y="9488219"/>
                </a:cubicBezTo>
                <a:cubicBezTo>
                  <a:pt x="11132398" y="9635692"/>
                  <a:pt x="11129432" y="9905139"/>
                  <a:pt x="10982418" y="10098117"/>
                </a:cubicBezTo>
                <a:cubicBezTo>
                  <a:pt x="10819366" y="10312145"/>
                  <a:pt x="10560378" y="10386547"/>
                  <a:pt x="10366800" y="10239076"/>
                </a:cubicBezTo>
                <a:cubicBezTo>
                  <a:pt x="10366800" y="10239076"/>
                  <a:pt x="10366800" y="10239076"/>
                  <a:pt x="794043" y="2946327"/>
                </a:cubicBezTo>
                <a:cubicBezTo>
                  <a:pt x="603587" y="2801233"/>
                  <a:pt x="581575" y="2512756"/>
                  <a:pt x="744627" y="2298728"/>
                </a:cubicBezTo>
                <a:cubicBezTo>
                  <a:pt x="836511" y="2178117"/>
                  <a:pt x="981892" y="2111258"/>
                  <a:pt x="1124504" y="2113497"/>
                </a:cubicBezTo>
                <a:close/>
                <a:moveTo>
                  <a:pt x="7356102" y="1797588"/>
                </a:moveTo>
                <a:cubicBezTo>
                  <a:pt x="7437918" y="1796756"/>
                  <a:pt x="7517214" y="1819562"/>
                  <a:pt x="7581448" y="1868497"/>
                </a:cubicBezTo>
                <a:cubicBezTo>
                  <a:pt x="7581448" y="1868497"/>
                  <a:pt x="7581448" y="1868497"/>
                  <a:pt x="9593352" y="3401213"/>
                </a:cubicBezTo>
                <a:cubicBezTo>
                  <a:pt x="9764644" y="3531709"/>
                  <a:pt x="9785234" y="3814795"/>
                  <a:pt x="9637536" y="4008670"/>
                </a:cubicBezTo>
                <a:cubicBezTo>
                  <a:pt x="9471038" y="4227222"/>
                  <a:pt x="9192646" y="4282538"/>
                  <a:pt x="9021352" y="4152044"/>
                </a:cubicBezTo>
                <a:cubicBezTo>
                  <a:pt x="9021352" y="4152044"/>
                  <a:pt x="9021352" y="4152044"/>
                  <a:pt x="7009448" y="2619328"/>
                </a:cubicBezTo>
                <a:cubicBezTo>
                  <a:pt x="6838156" y="2488833"/>
                  <a:pt x="6817566" y="2205746"/>
                  <a:pt x="6984064" y="1987194"/>
                </a:cubicBezTo>
                <a:cubicBezTo>
                  <a:pt x="7076376" y="1866022"/>
                  <a:pt x="7219740" y="1798975"/>
                  <a:pt x="7356102" y="1797588"/>
                </a:cubicBezTo>
                <a:close/>
                <a:moveTo>
                  <a:pt x="8626238" y="1077861"/>
                </a:moveTo>
                <a:cubicBezTo>
                  <a:pt x="8710866" y="1079170"/>
                  <a:pt x="8795034" y="1105687"/>
                  <a:pt x="8867664" y="1161018"/>
                </a:cubicBezTo>
                <a:cubicBezTo>
                  <a:pt x="8867664" y="1161018"/>
                  <a:pt x="8867664" y="1161018"/>
                  <a:pt x="9942284" y="1979689"/>
                </a:cubicBezTo>
                <a:cubicBezTo>
                  <a:pt x="10135964" y="2127242"/>
                  <a:pt x="10157008" y="2410678"/>
                  <a:pt x="10009308" y="2604557"/>
                </a:cubicBezTo>
                <a:cubicBezTo>
                  <a:pt x="9842808" y="2823111"/>
                  <a:pt x="9563958" y="2878081"/>
                  <a:pt x="9370276" y="2730530"/>
                </a:cubicBezTo>
                <a:cubicBezTo>
                  <a:pt x="9370276" y="2730530"/>
                  <a:pt x="9370276" y="2730530"/>
                  <a:pt x="8295656" y="1911858"/>
                </a:cubicBezTo>
                <a:cubicBezTo>
                  <a:pt x="8101974" y="1764307"/>
                  <a:pt x="8084054" y="1483251"/>
                  <a:pt x="8250554" y="1264696"/>
                </a:cubicBezTo>
                <a:cubicBezTo>
                  <a:pt x="8342868" y="1143522"/>
                  <a:pt x="8485190" y="1075680"/>
                  <a:pt x="8626238" y="1077861"/>
                </a:cubicBezTo>
                <a:close/>
                <a:moveTo>
                  <a:pt x="9447378" y="1"/>
                </a:moveTo>
                <a:cubicBezTo>
                  <a:pt x="9532998" y="9"/>
                  <a:pt x="9617166" y="26526"/>
                  <a:pt x="9689796" y="81858"/>
                </a:cubicBezTo>
                <a:cubicBezTo>
                  <a:pt x="9689796" y="81858"/>
                  <a:pt x="9689796" y="81858"/>
                  <a:pt x="10764416" y="900529"/>
                </a:cubicBezTo>
                <a:cubicBezTo>
                  <a:pt x="10958096" y="1048080"/>
                  <a:pt x="10979140" y="1331516"/>
                  <a:pt x="10812642" y="1550070"/>
                </a:cubicBezTo>
                <a:cubicBezTo>
                  <a:pt x="10664940" y="1743949"/>
                  <a:pt x="10386090" y="1798919"/>
                  <a:pt x="10192408" y="1651368"/>
                </a:cubicBezTo>
                <a:cubicBezTo>
                  <a:pt x="10192408" y="1651368"/>
                  <a:pt x="10192408" y="1651368"/>
                  <a:pt x="9117788" y="832697"/>
                </a:cubicBezTo>
                <a:cubicBezTo>
                  <a:pt x="8924106" y="685146"/>
                  <a:pt x="8906186" y="404090"/>
                  <a:pt x="9053888" y="210211"/>
                </a:cubicBezTo>
                <a:cubicBezTo>
                  <a:pt x="9157950" y="73615"/>
                  <a:pt x="9304680" y="-11"/>
                  <a:pt x="9447378" y="1"/>
                </a:cubicBezTo>
                <a:close/>
              </a:path>
            </a:pathLst>
          </a:custGeom>
          <a:effectLst/>
        </p:spPr>
        <p:txBody>
          <a:bodyPr wrap="square">
            <a:noAutofit/>
          </a:bodyPr>
          <a:lstStyle>
            <a:lvl1pPr marL="0" indent="0">
              <a:buNone/>
              <a:defRPr sz="4300">
                <a:ln>
                  <a:noFill/>
                </a:ln>
                <a:solidFill>
                  <a:schemeClr val="bg1">
                    <a:lumMod val="85000"/>
                  </a:schemeClr>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8655339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mpetitors">
    <p:spTree>
      <p:nvGrpSpPr>
        <p:cNvPr id="1" name=""/>
        <p:cNvGrpSpPr/>
        <p:nvPr/>
      </p:nvGrpSpPr>
      <p:grpSpPr>
        <a:xfrm>
          <a:off x="0" y="0"/>
          <a:ext cx="0" cy="0"/>
          <a:chOff x="0" y="0"/>
          <a:chExt cx="0" cy="0"/>
        </a:xfrm>
      </p:grpSpPr>
      <p:sp>
        <p:nvSpPr>
          <p:cNvPr id="2" name="Picture Placeholder 13"/>
          <p:cNvSpPr>
            <a:spLocks noGrp="1"/>
          </p:cNvSpPr>
          <p:nvPr>
            <p:ph type="pic" sz="quarter" idx="13"/>
          </p:nvPr>
        </p:nvSpPr>
        <p:spPr>
          <a:xfrm>
            <a:off x="16148104" y="3612994"/>
            <a:ext cx="5819852" cy="2795184"/>
          </a:xfrm>
          <a:effectLst/>
        </p:spPr>
        <p:txBody>
          <a:bodyPr>
            <a:normAutofit/>
          </a:bodyPr>
          <a:lstStyle>
            <a:lvl1pPr marL="0" indent="0">
              <a:buNone/>
              <a:defRPr sz="4300">
                <a:ln>
                  <a:noFill/>
                </a:ln>
                <a:solidFill>
                  <a:schemeClr val="bg1">
                    <a:lumMod val="85000"/>
                  </a:schemeClr>
                </a:solidFill>
                <a:latin typeface="Lato Light" charset="0"/>
                <a:ea typeface="Lato Light" charset="0"/>
                <a:cs typeface="Lato Light" charset="0"/>
              </a:defRPr>
            </a:lvl1pPr>
          </a:lstStyle>
          <a:p>
            <a:endParaRPr lang="en-US"/>
          </a:p>
        </p:txBody>
      </p:sp>
      <p:sp>
        <p:nvSpPr>
          <p:cNvPr id="6" name="Picture Placeholder 13"/>
          <p:cNvSpPr>
            <a:spLocks noGrp="1"/>
          </p:cNvSpPr>
          <p:nvPr>
            <p:ph type="pic" sz="quarter" idx="14"/>
          </p:nvPr>
        </p:nvSpPr>
        <p:spPr>
          <a:xfrm>
            <a:off x="2409752" y="3612994"/>
            <a:ext cx="5819852" cy="2795184"/>
          </a:xfrm>
          <a:effectLst/>
        </p:spPr>
        <p:txBody>
          <a:bodyPr>
            <a:normAutofit/>
          </a:bodyPr>
          <a:lstStyle>
            <a:lvl1pPr marL="0" indent="0">
              <a:buNone/>
              <a:defRPr sz="4300">
                <a:ln>
                  <a:noFill/>
                </a:ln>
                <a:solidFill>
                  <a:schemeClr val="bg1">
                    <a:lumMod val="85000"/>
                  </a:schemeClr>
                </a:solidFill>
                <a:latin typeface="Lato Light" charset="0"/>
                <a:ea typeface="Lato Light" charset="0"/>
                <a:cs typeface="Lato Light" charset="0"/>
              </a:defRPr>
            </a:lvl1pPr>
          </a:lstStyle>
          <a:p>
            <a:endParaRPr lang="en-US"/>
          </a:p>
        </p:txBody>
      </p:sp>
      <p:sp>
        <p:nvSpPr>
          <p:cNvPr id="7" name="Picture Placeholder 13"/>
          <p:cNvSpPr>
            <a:spLocks noGrp="1"/>
          </p:cNvSpPr>
          <p:nvPr>
            <p:ph type="pic" sz="quarter" idx="15"/>
          </p:nvPr>
        </p:nvSpPr>
        <p:spPr>
          <a:xfrm>
            <a:off x="9278928" y="3612994"/>
            <a:ext cx="5819852" cy="2795184"/>
          </a:xfrm>
          <a:effectLst/>
        </p:spPr>
        <p:txBody>
          <a:bodyPr>
            <a:normAutofit/>
          </a:bodyPr>
          <a:lstStyle>
            <a:lvl1pPr marL="0" indent="0">
              <a:buNone/>
              <a:defRPr sz="4300">
                <a:ln>
                  <a:noFill/>
                </a:ln>
                <a:solidFill>
                  <a:schemeClr val="bg1">
                    <a:lumMod val="85000"/>
                  </a:schemeClr>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26732325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Competitors">
    <p:spTree>
      <p:nvGrpSpPr>
        <p:cNvPr id="1" name=""/>
        <p:cNvGrpSpPr/>
        <p:nvPr/>
      </p:nvGrpSpPr>
      <p:grpSpPr>
        <a:xfrm>
          <a:off x="0" y="0"/>
          <a:ext cx="0" cy="0"/>
          <a:chOff x="0" y="0"/>
          <a:chExt cx="0" cy="0"/>
        </a:xfrm>
      </p:grpSpPr>
      <p:sp>
        <p:nvSpPr>
          <p:cNvPr id="34" name="Picture Placeholder 13"/>
          <p:cNvSpPr>
            <a:spLocks noGrp="1"/>
          </p:cNvSpPr>
          <p:nvPr>
            <p:ph type="pic" sz="quarter" idx="14"/>
          </p:nvPr>
        </p:nvSpPr>
        <p:spPr>
          <a:xfrm>
            <a:off x="15291436" y="3411210"/>
            <a:ext cx="7434751" cy="8016884"/>
          </a:xfrm>
          <a:effectLst/>
        </p:spPr>
        <p:txBody>
          <a:bodyPr>
            <a:normAutofit/>
          </a:bodyPr>
          <a:lstStyle>
            <a:lvl1pPr marL="0" indent="0">
              <a:buNone/>
              <a:defRPr sz="4300">
                <a:ln>
                  <a:noFill/>
                </a:ln>
                <a:solidFill>
                  <a:schemeClr val="bg1">
                    <a:lumMod val="85000"/>
                  </a:schemeClr>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98819515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Our Mission 2">
    <p:spTree>
      <p:nvGrpSpPr>
        <p:cNvPr id="1" name=""/>
        <p:cNvGrpSpPr/>
        <p:nvPr/>
      </p:nvGrpSpPr>
      <p:grpSpPr>
        <a:xfrm>
          <a:off x="0" y="0"/>
          <a:ext cx="0" cy="0"/>
          <a:chOff x="0" y="0"/>
          <a:chExt cx="0" cy="0"/>
        </a:xfrm>
      </p:grpSpPr>
      <p:sp>
        <p:nvSpPr>
          <p:cNvPr id="4" name="Picture Placeholder 13"/>
          <p:cNvSpPr>
            <a:spLocks noGrp="1"/>
          </p:cNvSpPr>
          <p:nvPr>
            <p:ph type="pic" sz="quarter" idx="13"/>
          </p:nvPr>
        </p:nvSpPr>
        <p:spPr>
          <a:xfrm>
            <a:off x="0" y="4091686"/>
            <a:ext cx="12105684" cy="6769604"/>
          </a:xfrm>
          <a:effectLst/>
        </p:spPr>
        <p:txBody>
          <a:bodyPr>
            <a:normAutofit/>
          </a:bodyPr>
          <a:lstStyle>
            <a:lvl1pPr marL="0" indent="0">
              <a:buNone/>
              <a:defRPr sz="4300">
                <a:ln>
                  <a:noFill/>
                </a:ln>
                <a:solidFill>
                  <a:schemeClr val="bg1">
                    <a:lumMod val="85000"/>
                  </a:schemeClr>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8967804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Our vision 2">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12" y="0"/>
            <a:ext cx="8675647" cy="13716000"/>
          </a:xfrm>
        </p:spPr>
        <p:txBody>
          <a:bodyPr/>
          <a:lstStyle/>
          <a:p>
            <a:endParaRPr lang="en-US"/>
          </a:p>
        </p:txBody>
      </p:sp>
    </p:spTree>
    <p:extLst>
      <p:ext uri="{BB962C8B-B14F-4D97-AF65-F5344CB8AC3E}">
        <p14:creationId xmlns:p14="http://schemas.microsoft.com/office/powerpoint/2010/main" val="708915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1675964" y="12712711"/>
            <a:ext cx="5484971" cy="730250"/>
          </a:xfrm>
          <a:prstGeom prst="rect">
            <a:avLst/>
          </a:prstGeom>
        </p:spPr>
        <p:txBody>
          <a:bodyPr lIns="91356" tIns="45672" rIns="91356" bIns="45672"/>
          <a:lstStyle/>
          <a:p>
            <a:fld id="{C764DE79-268F-4C1A-8933-263129D2AF90}" type="datetimeFigureOut">
              <a:rPr lang="en-US" dirty="0"/>
              <a:t>4/1/19</a:t>
            </a:fld>
            <a:endParaRPr lang="en-US"/>
          </a:p>
        </p:txBody>
      </p:sp>
      <p:sp>
        <p:nvSpPr>
          <p:cNvPr id="4" name="Footer Placeholder 3"/>
          <p:cNvSpPr>
            <a:spLocks noGrp="1"/>
          </p:cNvSpPr>
          <p:nvPr>
            <p:ph type="ftr" sz="quarter" idx="11"/>
          </p:nvPr>
        </p:nvSpPr>
        <p:spPr>
          <a:xfrm>
            <a:off x="8075097" y="12712711"/>
            <a:ext cx="8227457" cy="730250"/>
          </a:xfrm>
          <a:prstGeom prst="rect">
            <a:avLst/>
          </a:prstGeom>
        </p:spPr>
        <p:txBody>
          <a:bodyPr lIns="91356" tIns="45672" rIns="91356" bIns="45672"/>
          <a:lstStyle/>
          <a:p>
            <a:endParaRPr lang="en-US"/>
          </a:p>
        </p:txBody>
      </p:sp>
      <p:sp>
        <p:nvSpPr>
          <p:cNvPr id="5" name="Slide Number Placeholder 4"/>
          <p:cNvSpPr>
            <a:spLocks noGrp="1"/>
          </p:cNvSpPr>
          <p:nvPr>
            <p:ph type="sldNum" sz="quarter" idx="12"/>
          </p:nvPr>
        </p:nvSpPr>
        <p:spPr>
          <a:xfrm>
            <a:off x="17216715" y="12712711"/>
            <a:ext cx="5484971" cy="730250"/>
          </a:xfrm>
          <a:prstGeom prst="rect">
            <a:avLst/>
          </a:prstGeom>
        </p:spPr>
        <p:txBody>
          <a:bodyPr lIns="91356" tIns="45672" rIns="91356" bIns="45672"/>
          <a:lstStyle/>
          <a:p>
            <a:fld id="{48F63A3B-78C7-47BE-AE5E-E10140E04643}" type="slidenum">
              <a:rPr lang="en-US" dirty="0"/>
              <a:t>‹#›</a:t>
            </a:fld>
            <a:endParaRPr lang="en-US"/>
          </a:p>
        </p:txBody>
      </p:sp>
    </p:spTree>
  </p:cSld>
  <p:clrMapOvr>
    <a:masterClrMapping/>
  </p:clrMapOvr>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Leadership skils">
    <p:spTree>
      <p:nvGrpSpPr>
        <p:cNvPr id="1" name=""/>
        <p:cNvGrpSpPr/>
        <p:nvPr/>
      </p:nvGrpSpPr>
      <p:grpSpPr>
        <a:xfrm>
          <a:off x="0" y="0"/>
          <a:ext cx="0" cy="0"/>
          <a:chOff x="0" y="0"/>
          <a:chExt cx="0" cy="0"/>
        </a:xfrm>
      </p:grpSpPr>
      <p:sp>
        <p:nvSpPr>
          <p:cNvPr id="34" name="Picture Placeholder 3"/>
          <p:cNvSpPr>
            <a:spLocks noGrp="1"/>
          </p:cNvSpPr>
          <p:nvPr>
            <p:ph type="pic" sz="quarter" idx="14"/>
          </p:nvPr>
        </p:nvSpPr>
        <p:spPr>
          <a:xfrm>
            <a:off x="2682362" y="3945715"/>
            <a:ext cx="2935225" cy="2935154"/>
          </a:xfrm>
          <a:prstGeom prst="ellipse">
            <a:avLst/>
          </a:prstGeom>
        </p:spPr>
        <p:txBody>
          <a:bodyPr>
            <a:normAutofit/>
          </a:bodyPr>
          <a:lstStyle>
            <a:lvl1pPr>
              <a:defRPr sz="2400" b="0" i="0">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1338978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iphone_devices of 3">
    <p:spTree>
      <p:nvGrpSpPr>
        <p:cNvPr id="1" name=""/>
        <p:cNvGrpSpPr/>
        <p:nvPr/>
      </p:nvGrpSpPr>
      <p:grpSpPr>
        <a:xfrm>
          <a:off x="0" y="0"/>
          <a:ext cx="0" cy="0"/>
          <a:chOff x="0" y="0"/>
          <a:chExt cx="0" cy="0"/>
        </a:xfrm>
      </p:grpSpPr>
      <p:sp>
        <p:nvSpPr>
          <p:cNvPr id="7" name="Picture Placeholder 13"/>
          <p:cNvSpPr>
            <a:spLocks noGrp="1"/>
          </p:cNvSpPr>
          <p:nvPr>
            <p:ph type="pic" sz="quarter" idx="21"/>
          </p:nvPr>
        </p:nvSpPr>
        <p:spPr>
          <a:xfrm>
            <a:off x="13936717" y="3247698"/>
            <a:ext cx="7241628" cy="12875172"/>
          </a:xfrm>
          <a:prstGeom prst="rect">
            <a:avLst/>
          </a:prstGeom>
          <a:effectLst/>
        </p:spPr>
        <p:txBody>
          <a:bodyPr>
            <a:normAutofit/>
          </a:bodyPr>
          <a:lstStyle>
            <a:lvl1pPr marL="0" indent="0">
              <a:buNone/>
              <a:defRPr sz="2600" b="0" i="0">
                <a:ln>
                  <a:noFill/>
                </a:ln>
                <a:solidFill>
                  <a:schemeClr val="bg1">
                    <a:lumMod val="85000"/>
                  </a:schemeClr>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116873527"/>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_iphone_devices of 3">
    <p:spTree>
      <p:nvGrpSpPr>
        <p:cNvPr id="1" name=""/>
        <p:cNvGrpSpPr/>
        <p:nvPr/>
      </p:nvGrpSpPr>
      <p:grpSpPr>
        <a:xfrm>
          <a:off x="0" y="0"/>
          <a:ext cx="0" cy="0"/>
          <a:chOff x="0" y="0"/>
          <a:chExt cx="0" cy="0"/>
        </a:xfrm>
      </p:grpSpPr>
      <p:sp>
        <p:nvSpPr>
          <p:cNvPr id="5" name="Picture Placeholder 13"/>
          <p:cNvSpPr>
            <a:spLocks noGrp="1"/>
          </p:cNvSpPr>
          <p:nvPr>
            <p:ph type="pic" sz="quarter" idx="21"/>
          </p:nvPr>
        </p:nvSpPr>
        <p:spPr>
          <a:xfrm>
            <a:off x="9253206" y="6230198"/>
            <a:ext cx="5756335" cy="10206700"/>
          </a:xfrm>
          <a:prstGeom prst="rect">
            <a:avLst/>
          </a:prstGeom>
          <a:effectLst/>
        </p:spPr>
        <p:txBody>
          <a:bodyPr>
            <a:normAutofit/>
          </a:bodyPr>
          <a:lstStyle>
            <a:lvl1pPr marL="0" indent="0">
              <a:buNone/>
              <a:defRPr sz="2600" b="0" i="0">
                <a:ln>
                  <a:noFill/>
                </a:ln>
                <a:solidFill>
                  <a:schemeClr val="bg1">
                    <a:lumMod val="85000"/>
                  </a:schemeClr>
                </a:solidFill>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502436047"/>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_Team 2">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18730081" y="4665525"/>
            <a:ext cx="2935225" cy="2935154"/>
          </a:xfrm>
          <a:prstGeom prst="ellipse">
            <a:avLst/>
          </a:prstGeom>
        </p:spPr>
        <p:txBody>
          <a:bodyPr>
            <a:normAutofit/>
          </a:bodyPr>
          <a:lstStyle>
            <a:lvl1pPr>
              <a:defRPr sz="2400" b="0" i="0">
                <a:latin typeface="Lato Light" charset="0"/>
                <a:ea typeface="Lato Light" charset="0"/>
                <a:cs typeface="Lato Light" charset="0"/>
              </a:defRPr>
            </a:lvl1pPr>
          </a:lstStyle>
          <a:p>
            <a:endParaRPr lang="en-US"/>
          </a:p>
        </p:txBody>
      </p:sp>
      <p:sp>
        <p:nvSpPr>
          <p:cNvPr id="15" name="Picture Placeholder 3"/>
          <p:cNvSpPr>
            <a:spLocks noGrp="1"/>
          </p:cNvSpPr>
          <p:nvPr>
            <p:ph type="pic" sz="quarter" idx="12"/>
          </p:nvPr>
        </p:nvSpPr>
        <p:spPr>
          <a:xfrm>
            <a:off x="13403700" y="4665525"/>
            <a:ext cx="2935225" cy="2935154"/>
          </a:xfrm>
          <a:prstGeom prst="ellipse">
            <a:avLst/>
          </a:prstGeom>
        </p:spPr>
        <p:txBody>
          <a:bodyPr>
            <a:normAutofit/>
          </a:bodyPr>
          <a:lstStyle>
            <a:lvl1pPr>
              <a:defRPr sz="2400" b="0" i="0">
                <a:latin typeface="Lato Light" charset="0"/>
                <a:ea typeface="Lato Light" charset="0"/>
                <a:cs typeface="Lato Light" charset="0"/>
              </a:defRPr>
            </a:lvl1pPr>
          </a:lstStyle>
          <a:p>
            <a:endParaRPr lang="en-US"/>
          </a:p>
        </p:txBody>
      </p:sp>
      <p:sp>
        <p:nvSpPr>
          <p:cNvPr id="25" name="Picture Placeholder 3"/>
          <p:cNvSpPr>
            <a:spLocks noGrp="1"/>
          </p:cNvSpPr>
          <p:nvPr>
            <p:ph type="pic" sz="quarter" idx="13"/>
          </p:nvPr>
        </p:nvSpPr>
        <p:spPr>
          <a:xfrm>
            <a:off x="8008740" y="4665525"/>
            <a:ext cx="2935225" cy="2935154"/>
          </a:xfrm>
          <a:prstGeom prst="ellipse">
            <a:avLst/>
          </a:prstGeom>
        </p:spPr>
        <p:txBody>
          <a:bodyPr>
            <a:normAutofit/>
          </a:bodyPr>
          <a:lstStyle>
            <a:lvl1pPr>
              <a:defRPr sz="2400" b="0" i="0">
                <a:latin typeface="Lato Light" charset="0"/>
                <a:ea typeface="Lato Light" charset="0"/>
                <a:cs typeface="Lato Light" charset="0"/>
              </a:defRPr>
            </a:lvl1pPr>
          </a:lstStyle>
          <a:p>
            <a:endParaRPr lang="en-US"/>
          </a:p>
        </p:txBody>
      </p:sp>
      <p:sp>
        <p:nvSpPr>
          <p:cNvPr id="34" name="Picture Placeholder 3"/>
          <p:cNvSpPr>
            <a:spLocks noGrp="1"/>
          </p:cNvSpPr>
          <p:nvPr>
            <p:ph type="pic" sz="quarter" idx="14"/>
          </p:nvPr>
        </p:nvSpPr>
        <p:spPr>
          <a:xfrm>
            <a:off x="2682362" y="4665525"/>
            <a:ext cx="2935225" cy="2935154"/>
          </a:xfrm>
          <a:prstGeom prst="ellipse">
            <a:avLst/>
          </a:prstGeom>
        </p:spPr>
        <p:txBody>
          <a:bodyPr>
            <a:normAutofit/>
          </a:bodyPr>
          <a:lstStyle>
            <a:lvl1pPr>
              <a:defRPr sz="2400" b="0" i="0">
                <a:latin typeface="Lato Light" charset="0"/>
                <a:ea typeface="Lato Light" charset="0"/>
                <a:cs typeface="Lato Light" charset="0"/>
              </a:defRPr>
            </a:lvl1pPr>
          </a:lstStyle>
          <a:p>
            <a:endParaRPr lang="en-US"/>
          </a:p>
        </p:txBody>
      </p:sp>
    </p:spTree>
    <p:extLst>
      <p:ext uri="{BB962C8B-B14F-4D97-AF65-F5344CB8AC3E}">
        <p14:creationId xmlns:p14="http://schemas.microsoft.com/office/powerpoint/2010/main" val="204598134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5964" y="12712711"/>
            <a:ext cx="5484971" cy="730250"/>
          </a:xfrm>
          <a:prstGeom prst="rect">
            <a:avLst/>
          </a:prstGeom>
        </p:spPr>
        <p:txBody>
          <a:bodyPr lIns="91356" tIns="45672" rIns="91356" bIns="45672"/>
          <a:lstStyle/>
          <a:p>
            <a:fld id="{C764DE79-268F-4C1A-8933-263129D2AF90}" type="datetimeFigureOut">
              <a:rPr lang="en-US" dirty="0"/>
              <a:t>4/1/19</a:t>
            </a:fld>
            <a:endParaRPr lang="en-US"/>
          </a:p>
        </p:txBody>
      </p:sp>
      <p:sp>
        <p:nvSpPr>
          <p:cNvPr id="3" name="Footer Placeholder 2"/>
          <p:cNvSpPr>
            <a:spLocks noGrp="1"/>
          </p:cNvSpPr>
          <p:nvPr>
            <p:ph type="ftr" sz="quarter" idx="11"/>
          </p:nvPr>
        </p:nvSpPr>
        <p:spPr>
          <a:xfrm>
            <a:off x="8075097" y="12712711"/>
            <a:ext cx="8227457" cy="730250"/>
          </a:xfrm>
          <a:prstGeom prst="rect">
            <a:avLst/>
          </a:prstGeom>
        </p:spPr>
        <p:txBody>
          <a:bodyPr lIns="91356" tIns="45672" rIns="91356" bIns="45672"/>
          <a:lstStyle/>
          <a:p>
            <a:endParaRPr lang="en-US"/>
          </a:p>
        </p:txBody>
      </p:sp>
      <p:sp>
        <p:nvSpPr>
          <p:cNvPr id="4" name="Slide Number Placeholder 3"/>
          <p:cNvSpPr>
            <a:spLocks noGrp="1"/>
          </p:cNvSpPr>
          <p:nvPr>
            <p:ph type="sldNum" sz="quarter" idx="12"/>
          </p:nvPr>
        </p:nvSpPr>
        <p:spPr>
          <a:xfrm>
            <a:off x="17216715" y="12712711"/>
            <a:ext cx="5484971" cy="730250"/>
          </a:xfrm>
          <a:prstGeom prst="rect">
            <a:avLst/>
          </a:prstGeom>
        </p:spPr>
        <p:txBody>
          <a:bodyPr lIns="91356" tIns="45672" rIns="91356" bIns="45672"/>
          <a:lstStyle/>
          <a:p>
            <a:fld id="{48F63A3B-78C7-47BE-AE5E-E10140E04643}" type="slidenum">
              <a:rPr lang="en-US" dirty="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138" y="914400"/>
            <a:ext cx="7862427" cy="3200400"/>
          </a:xfr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3677" y="1974861"/>
            <a:ext cx="12341185" cy="9747250"/>
          </a:xfrm>
        </p:spPr>
        <p:txBody>
          <a:bodyPr/>
          <a:lstStyle>
            <a:lvl1pPr>
              <a:defRPr sz="6400"/>
            </a:lvl1pPr>
            <a:lvl2pPr>
              <a:defRPr sz="57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138" y="4114800"/>
            <a:ext cx="7862427" cy="7623176"/>
          </a:xfrm>
        </p:spPr>
        <p:txBody>
          <a:bodyPr/>
          <a:lstStyle>
            <a:lvl1pPr marL="0" indent="0">
              <a:buNone/>
              <a:defRPr sz="3100"/>
            </a:lvl1pPr>
            <a:lvl2pPr marL="913303" indent="0">
              <a:buNone/>
              <a:defRPr sz="2900"/>
            </a:lvl2pPr>
            <a:lvl3pPr marL="1826605" indent="0">
              <a:buNone/>
              <a:defRPr sz="2400"/>
            </a:lvl3pPr>
            <a:lvl4pPr marL="2739908" indent="0">
              <a:buNone/>
              <a:defRPr sz="1900"/>
            </a:lvl4pPr>
            <a:lvl5pPr marL="3653213" indent="0">
              <a:buNone/>
              <a:defRPr sz="1900"/>
            </a:lvl5pPr>
            <a:lvl6pPr marL="4566513" indent="0">
              <a:buNone/>
              <a:defRPr sz="1900"/>
            </a:lvl6pPr>
            <a:lvl7pPr marL="5479816" indent="0">
              <a:buNone/>
              <a:defRPr sz="1900"/>
            </a:lvl7pPr>
            <a:lvl8pPr marL="6393126" indent="0">
              <a:buNone/>
              <a:defRPr sz="1900"/>
            </a:lvl8pPr>
            <a:lvl9pPr marL="7306428" indent="0">
              <a:buNone/>
              <a:defRPr sz="1900"/>
            </a:lvl9pPr>
          </a:lstStyle>
          <a:p>
            <a:pPr lvl="0"/>
            <a:r>
              <a:rPr lang="en-US"/>
              <a:t>Click to edit Master text styles</a:t>
            </a:r>
          </a:p>
        </p:txBody>
      </p:sp>
      <p:sp>
        <p:nvSpPr>
          <p:cNvPr id="5" name="Date Placeholder 4"/>
          <p:cNvSpPr>
            <a:spLocks noGrp="1"/>
          </p:cNvSpPr>
          <p:nvPr>
            <p:ph type="dt" sz="half" idx="10"/>
          </p:nvPr>
        </p:nvSpPr>
        <p:spPr>
          <a:xfrm>
            <a:off x="1675964" y="12712711"/>
            <a:ext cx="5484971" cy="730250"/>
          </a:xfrm>
          <a:prstGeom prst="rect">
            <a:avLst/>
          </a:prstGeom>
        </p:spPr>
        <p:txBody>
          <a:bodyPr lIns="91356" tIns="45672" rIns="91356" bIns="45672"/>
          <a:lstStyle/>
          <a:p>
            <a:fld id="{C764DE79-268F-4C1A-8933-263129D2AF90}" type="datetimeFigureOut">
              <a:rPr lang="en-US" dirty="0"/>
              <a:t>4/1/19</a:t>
            </a:fld>
            <a:endParaRPr lang="en-US"/>
          </a:p>
        </p:txBody>
      </p:sp>
      <p:sp>
        <p:nvSpPr>
          <p:cNvPr id="6" name="Footer Placeholder 5"/>
          <p:cNvSpPr>
            <a:spLocks noGrp="1"/>
          </p:cNvSpPr>
          <p:nvPr>
            <p:ph type="ftr" sz="quarter" idx="11"/>
          </p:nvPr>
        </p:nvSpPr>
        <p:spPr>
          <a:xfrm>
            <a:off x="8075097" y="12712711"/>
            <a:ext cx="8227457" cy="730250"/>
          </a:xfrm>
          <a:prstGeom prst="rect">
            <a:avLst/>
          </a:prstGeom>
        </p:spPr>
        <p:txBody>
          <a:bodyPr lIns="91356" tIns="45672" rIns="91356" bIns="45672"/>
          <a:lstStyle/>
          <a:p>
            <a:endParaRPr lang="en-US"/>
          </a:p>
        </p:txBody>
      </p:sp>
      <p:sp>
        <p:nvSpPr>
          <p:cNvPr id="7" name="Slide Number Placeholder 6"/>
          <p:cNvSpPr>
            <a:spLocks noGrp="1"/>
          </p:cNvSpPr>
          <p:nvPr>
            <p:ph type="sldNum" sz="quarter" idx="12"/>
          </p:nvPr>
        </p:nvSpPr>
        <p:spPr>
          <a:xfrm>
            <a:off x="17216715" y="12712711"/>
            <a:ext cx="5484971" cy="730250"/>
          </a:xfrm>
          <a:prstGeom prst="rect">
            <a:avLst/>
          </a:prstGeom>
        </p:spPr>
        <p:txBody>
          <a:bodyPr lIns="91356" tIns="45672" rIns="91356" bIns="45672"/>
          <a:lstStyle/>
          <a:p>
            <a:fld id="{48F63A3B-78C7-47BE-AE5E-E10140E04643}" type="slidenum">
              <a:rPr lang="en-US" dirty="0"/>
              <a:t>‹#›</a:t>
            </a:fld>
            <a:endParaRPr 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138" y="914400"/>
            <a:ext cx="7862427" cy="3200400"/>
          </a:xfrm>
        </p:spPr>
        <p:txBody>
          <a:bodyPr anchor="b"/>
          <a:lstStyle>
            <a:lvl1pPr>
              <a:defRPr sz="6400"/>
            </a:lvl1pPr>
          </a:lstStyle>
          <a:p>
            <a:r>
              <a:rPr lang="en-US"/>
              <a:t>Click to edit Master title style</a:t>
            </a:r>
          </a:p>
        </p:txBody>
      </p:sp>
      <p:sp>
        <p:nvSpPr>
          <p:cNvPr id="3" name="Picture Placeholder 2"/>
          <p:cNvSpPr>
            <a:spLocks noGrp="1" noChangeAspect="1"/>
          </p:cNvSpPr>
          <p:nvPr>
            <p:ph type="pic" idx="1"/>
          </p:nvPr>
        </p:nvSpPr>
        <p:spPr>
          <a:xfrm>
            <a:off x="10363677" y="1974861"/>
            <a:ext cx="12341185" cy="9747250"/>
          </a:xfrm>
        </p:spPr>
        <p:txBody>
          <a:bodyPr anchor="t"/>
          <a:lstStyle>
            <a:lvl1pPr marL="0" indent="0">
              <a:buNone/>
              <a:defRPr sz="6400"/>
            </a:lvl1pPr>
            <a:lvl2pPr marL="913303" indent="0">
              <a:buNone/>
              <a:defRPr sz="5700"/>
            </a:lvl2pPr>
            <a:lvl3pPr marL="1826605" indent="0">
              <a:buNone/>
              <a:defRPr sz="4800"/>
            </a:lvl3pPr>
            <a:lvl4pPr marL="2739908" indent="0">
              <a:buNone/>
              <a:defRPr sz="4000"/>
            </a:lvl4pPr>
            <a:lvl5pPr marL="3653213" indent="0">
              <a:buNone/>
              <a:defRPr sz="4000"/>
            </a:lvl5pPr>
            <a:lvl6pPr marL="4566513" indent="0">
              <a:buNone/>
              <a:defRPr sz="4000"/>
            </a:lvl6pPr>
            <a:lvl7pPr marL="5479816" indent="0">
              <a:buNone/>
              <a:defRPr sz="4000"/>
            </a:lvl7pPr>
            <a:lvl8pPr marL="6393126" indent="0">
              <a:buNone/>
              <a:defRPr sz="4000"/>
            </a:lvl8pPr>
            <a:lvl9pPr marL="7306428" indent="0">
              <a:buNone/>
              <a:defRPr sz="4000"/>
            </a:lvl9pPr>
          </a:lstStyle>
          <a:p>
            <a:r>
              <a:rPr lang="en-US"/>
              <a:t>Drag picture to placeholder or click icon to add</a:t>
            </a:r>
          </a:p>
        </p:txBody>
      </p:sp>
      <p:sp>
        <p:nvSpPr>
          <p:cNvPr id="4" name="Text Placeholder 3"/>
          <p:cNvSpPr>
            <a:spLocks noGrp="1"/>
          </p:cNvSpPr>
          <p:nvPr>
            <p:ph type="body" sz="half" idx="2"/>
          </p:nvPr>
        </p:nvSpPr>
        <p:spPr>
          <a:xfrm>
            <a:off x="1679138" y="4114800"/>
            <a:ext cx="7862427" cy="7623176"/>
          </a:xfrm>
        </p:spPr>
        <p:txBody>
          <a:bodyPr/>
          <a:lstStyle>
            <a:lvl1pPr marL="0" indent="0">
              <a:buNone/>
              <a:defRPr sz="3100"/>
            </a:lvl1pPr>
            <a:lvl2pPr marL="913303" indent="0">
              <a:buNone/>
              <a:defRPr sz="2900"/>
            </a:lvl2pPr>
            <a:lvl3pPr marL="1826605" indent="0">
              <a:buNone/>
              <a:defRPr sz="2400"/>
            </a:lvl3pPr>
            <a:lvl4pPr marL="2739908" indent="0">
              <a:buNone/>
              <a:defRPr sz="1900"/>
            </a:lvl4pPr>
            <a:lvl5pPr marL="3653213" indent="0">
              <a:buNone/>
              <a:defRPr sz="1900"/>
            </a:lvl5pPr>
            <a:lvl6pPr marL="4566513" indent="0">
              <a:buNone/>
              <a:defRPr sz="1900"/>
            </a:lvl6pPr>
            <a:lvl7pPr marL="5479816" indent="0">
              <a:buNone/>
              <a:defRPr sz="1900"/>
            </a:lvl7pPr>
            <a:lvl8pPr marL="6393126" indent="0">
              <a:buNone/>
              <a:defRPr sz="1900"/>
            </a:lvl8pPr>
            <a:lvl9pPr marL="7306428" indent="0">
              <a:buNone/>
              <a:defRPr sz="1900"/>
            </a:lvl9pPr>
          </a:lstStyle>
          <a:p>
            <a:pPr lvl="0"/>
            <a:r>
              <a:rPr lang="en-US"/>
              <a:t>Click to edit Master text styles</a:t>
            </a:r>
          </a:p>
        </p:txBody>
      </p:sp>
      <p:sp>
        <p:nvSpPr>
          <p:cNvPr id="5" name="Date Placeholder 4"/>
          <p:cNvSpPr>
            <a:spLocks noGrp="1"/>
          </p:cNvSpPr>
          <p:nvPr>
            <p:ph type="dt" sz="half" idx="10"/>
          </p:nvPr>
        </p:nvSpPr>
        <p:spPr>
          <a:xfrm>
            <a:off x="1675964" y="12712711"/>
            <a:ext cx="5484971" cy="730250"/>
          </a:xfrm>
          <a:prstGeom prst="rect">
            <a:avLst/>
          </a:prstGeom>
        </p:spPr>
        <p:txBody>
          <a:bodyPr lIns="91356" tIns="45672" rIns="91356" bIns="45672"/>
          <a:lstStyle/>
          <a:p>
            <a:fld id="{C764DE79-268F-4C1A-8933-263129D2AF90}" type="datetimeFigureOut">
              <a:rPr lang="en-US" dirty="0"/>
              <a:t>4/1/19</a:t>
            </a:fld>
            <a:endParaRPr lang="en-US"/>
          </a:p>
        </p:txBody>
      </p:sp>
      <p:sp>
        <p:nvSpPr>
          <p:cNvPr id="6" name="Footer Placeholder 5"/>
          <p:cNvSpPr>
            <a:spLocks noGrp="1"/>
          </p:cNvSpPr>
          <p:nvPr>
            <p:ph type="ftr" sz="quarter" idx="11"/>
          </p:nvPr>
        </p:nvSpPr>
        <p:spPr>
          <a:xfrm>
            <a:off x="8075097" y="12712711"/>
            <a:ext cx="8227457" cy="730250"/>
          </a:xfrm>
          <a:prstGeom prst="rect">
            <a:avLst/>
          </a:prstGeom>
        </p:spPr>
        <p:txBody>
          <a:bodyPr lIns="91356" tIns="45672" rIns="91356" bIns="45672"/>
          <a:lstStyle/>
          <a:p>
            <a:endParaRPr lang="en-US"/>
          </a:p>
        </p:txBody>
      </p:sp>
      <p:sp>
        <p:nvSpPr>
          <p:cNvPr id="7" name="Slide Number Placeholder 6"/>
          <p:cNvSpPr>
            <a:spLocks noGrp="1"/>
          </p:cNvSpPr>
          <p:nvPr>
            <p:ph type="sldNum" sz="quarter" idx="12"/>
          </p:nvPr>
        </p:nvSpPr>
        <p:spPr>
          <a:xfrm>
            <a:off x="17216715" y="12712711"/>
            <a:ext cx="5484971" cy="730250"/>
          </a:xfrm>
          <a:prstGeom prst="rect">
            <a:avLst/>
          </a:prstGeom>
        </p:spPr>
        <p:txBody>
          <a:bodyPr lIns="91356" tIns="45672" rIns="91356" bIns="45672"/>
          <a:lstStyle/>
          <a:p>
            <a:fld id="{48F63A3B-78C7-47BE-AE5E-E10140E04643}" type="slidenum">
              <a:rPr lang="en-US" dirty="0"/>
              <a:t>‹#›</a:t>
            </a:fld>
            <a:endParaRPr lang="en-US"/>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image" Target="../media/image1.jpg"/><Relationship Id="rId10" Type="http://schemas.openxmlformats.org/officeDocument/2006/relationships/slideLayout" Target="../slideLayouts/slideLayout52.xml"/><Relationship Id="rId19" Type="http://schemas.openxmlformats.org/officeDocument/2006/relationships/slideLayout" Target="../slideLayouts/slideLayout61.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75964" y="1160565"/>
            <a:ext cx="21025723" cy="2651126"/>
          </a:xfrm>
          <a:prstGeom prst="rect">
            <a:avLst/>
          </a:prstGeom>
        </p:spPr>
        <p:txBody>
          <a:bodyPr vert="horz" lIns="91356" tIns="45672" rIns="91356" bIns="45672" rtlCol="0" anchor="ctr">
            <a:normAutofit/>
          </a:bodyPr>
          <a:lstStyle/>
          <a:p>
            <a:r>
              <a:rPr lang="en-US"/>
              <a:t>Click to edit Master title style</a:t>
            </a:r>
          </a:p>
        </p:txBody>
      </p:sp>
      <p:sp>
        <p:nvSpPr>
          <p:cNvPr id="3" name="Text Placeholder 2"/>
          <p:cNvSpPr>
            <a:spLocks noGrp="1"/>
          </p:cNvSpPr>
          <p:nvPr>
            <p:ph type="body" idx="1"/>
          </p:nvPr>
        </p:nvSpPr>
        <p:spPr>
          <a:xfrm>
            <a:off x="1675964" y="4081554"/>
            <a:ext cx="21025723" cy="8702676"/>
          </a:xfrm>
          <a:prstGeom prst="rect">
            <a:avLst/>
          </a:prstGeom>
        </p:spPr>
        <p:txBody>
          <a:bodyPr vert="horz" lIns="91356" tIns="45672" rIns="91356" bIns="45672"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extBox 20"/>
          <p:cNvSpPr txBox="1"/>
          <p:nvPr userDrawn="1"/>
        </p:nvSpPr>
        <p:spPr>
          <a:xfrm>
            <a:off x="24581223" y="14711091"/>
            <a:ext cx="184496" cy="646234"/>
          </a:xfrm>
          <a:prstGeom prst="rect">
            <a:avLst/>
          </a:prstGeom>
          <a:noFill/>
        </p:spPr>
        <p:txBody>
          <a:bodyPr wrap="none" lIns="91356" tIns="45672" rIns="91356" bIns="45672" rtlCol="0">
            <a:spAutoFit/>
          </a:bodyPr>
          <a:lstStyle/>
          <a:p>
            <a:endParaRPr lang="en-US"/>
          </a:p>
        </p:txBody>
      </p:sp>
      <p:sp>
        <p:nvSpPr>
          <p:cNvPr id="22" name="TextBox 21"/>
          <p:cNvSpPr txBox="1"/>
          <p:nvPr userDrawn="1"/>
        </p:nvSpPr>
        <p:spPr>
          <a:xfrm>
            <a:off x="17561860" y="15141393"/>
            <a:ext cx="184496" cy="646234"/>
          </a:xfrm>
          <a:prstGeom prst="rect">
            <a:avLst/>
          </a:prstGeom>
          <a:noFill/>
        </p:spPr>
        <p:txBody>
          <a:bodyPr wrap="none" lIns="91356" tIns="45672" rIns="91356" bIns="45672" rtlCol="0">
            <a:spAutoFit/>
          </a:bodyPr>
          <a:lstStyle/>
          <a:p>
            <a:endParaRPr lang="en-US"/>
          </a:p>
        </p:txBody>
      </p:sp>
      <p:pic>
        <p:nvPicPr>
          <p:cNvPr id="4" name="Picture 3" descr="smartsweep.jpg"/>
          <p:cNvPicPr>
            <a:picLocks noChangeAspect="1"/>
          </p:cNvPicPr>
          <p:nvPr userDrawn="1"/>
        </p:nvPicPr>
        <p:blipFill rotWithShape="1">
          <a:blip r:embed="rId44">
            <a:extLst>
              <a:ext uri="{28A0092B-C50C-407E-A947-70E740481C1C}">
                <a14:useLocalDpi xmlns:a14="http://schemas.microsoft.com/office/drawing/2010/main" val="0"/>
              </a:ext>
            </a:extLst>
          </a:blip>
          <a:srcRect t="31001" b="23999"/>
          <a:stretch/>
        </p:blipFill>
        <p:spPr>
          <a:xfrm>
            <a:off x="21835531" y="12693014"/>
            <a:ext cx="2273301" cy="1022986"/>
          </a:xfrm>
          <a:prstGeom prst="rect">
            <a:avLst/>
          </a:prstGeom>
        </p:spPr>
      </p:pic>
    </p:spTree>
    <p:extLst>
      <p:ext uri="{BB962C8B-B14F-4D97-AF65-F5344CB8AC3E}">
        <p14:creationId xmlns:p14="http://schemas.microsoft.com/office/powerpoint/2010/main" val="1685822071"/>
      </p:ext>
    </p:extLst>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 id="2147483967" r:id="rId12"/>
    <p:sldLayoutId id="2147483968" r:id="rId13"/>
    <p:sldLayoutId id="2147483969" r:id="rId14"/>
    <p:sldLayoutId id="2147483970" r:id="rId15"/>
    <p:sldLayoutId id="2147483971" r:id="rId16"/>
    <p:sldLayoutId id="2147483972" r:id="rId17"/>
    <p:sldLayoutId id="2147483973" r:id="rId18"/>
    <p:sldLayoutId id="2147483974" r:id="rId19"/>
    <p:sldLayoutId id="2147483975" r:id="rId20"/>
    <p:sldLayoutId id="2147483976" r:id="rId21"/>
    <p:sldLayoutId id="2147483977" r:id="rId22"/>
    <p:sldLayoutId id="2147483978" r:id="rId23"/>
    <p:sldLayoutId id="2147483979" r:id="rId24"/>
    <p:sldLayoutId id="2147483980" r:id="rId25"/>
    <p:sldLayoutId id="2147483981" r:id="rId26"/>
    <p:sldLayoutId id="2147483982" r:id="rId27"/>
    <p:sldLayoutId id="2147483983" r:id="rId28"/>
    <p:sldLayoutId id="2147483984" r:id="rId29"/>
    <p:sldLayoutId id="2147483985" r:id="rId30"/>
    <p:sldLayoutId id="2147483986" r:id="rId31"/>
    <p:sldLayoutId id="2147483987" r:id="rId32"/>
    <p:sldLayoutId id="2147483988" r:id="rId33"/>
    <p:sldLayoutId id="2147483989" r:id="rId34"/>
    <p:sldLayoutId id="2147483990" r:id="rId35"/>
    <p:sldLayoutId id="2147483991" r:id="rId36"/>
    <p:sldLayoutId id="2147483992" r:id="rId37"/>
    <p:sldLayoutId id="2147483993" r:id="rId38"/>
    <p:sldLayoutId id="2147483994" r:id="rId39"/>
    <p:sldLayoutId id="2147483995" r:id="rId40"/>
    <p:sldLayoutId id="2147483996" r:id="rId41"/>
    <p:sldLayoutId id="2147483997" r:id="rId42"/>
  </p:sldLayoutIdLst>
  <p:hf hdr="0" ftr="0" dt="0"/>
  <p:txStyles>
    <p:titleStyle>
      <a:lvl1pPr algn="l" defTabSz="1826605" rtl="0" eaLnBrk="1" latinLnBrk="0" hangingPunct="1">
        <a:lnSpc>
          <a:spcPct val="90000"/>
        </a:lnSpc>
        <a:spcBef>
          <a:spcPct val="0"/>
        </a:spcBef>
        <a:buNone/>
        <a:defRPr sz="8800" b="1" i="0" kern="1200">
          <a:solidFill>
            <a:srgbClr val="000000"/>
          </a:solidFill>
          <a:latin typeface="Avenir Black" charset="0"/>
          <a:ea typeface="Avenir Black" charset="0"/>
          <a:cs typeface="Avenir Black" charset="0"/>
        </a:defRPr>
      </a:lvl1pPr>
    </p:titleStyle>
    <p:bodyStyle>
      <a:lvl1pPr marL="456651" indent="-456651" algn="l" defTabSz="1826605" rtl="0" eaLnBrk="1" latinLnBrk="0" hangingPunct="1">
        <a:lnSpc>
          <a:spcPct val="90000"/>
        </a:lnSpc>
        <a:spcBef>
          <a:spcPts val="2000"/>
        </a:spcBef>
        <a:buFont typeface="Arial" panose="020B0604020202020204" pitchFamily="34" charset="0"/>
        <a:buChar char="•"/>
        <a:defRPr sz="5700" kern="1200">
          <a:solidFill>
            <a:srgbClr val="000000"/>
          </a:solidFill>
          <a:latin typeface="Avenir Book" charset="0"/>
          <a:ea typeface="Avenir Book" charset="0"/>
          <a:cs typeface="Avenir Book" charset="0"/>
        </a:defRPr>
      </a:lvl1pPr>
      <a:lvl2pPr marL="1369959" indent="-456651" algn="l" defTabSz="1826605" rtl="0" eaLnBrk="1" latinLnBrk="0" hangingPunct="1">
        <a:lnSpc>
          <a:spcPct val="90000"/>
        </a:lnSpc>
        <a:spcBef>
          <a:spcPts val="1000"/>
        </a:spcBef>
        <a:buFont typeface="Arial" panose="020B0604020202020204" pitchFamily="34" charset="0"/>
        <a:buChar char="•"/>
        <a:defRPr sz="4800" kern="1200">
          <a:solidFill>
            <a:srgbClr val="000000"/>
          </a:solidFill>
          <a:latin typeface="Avenir Book" charset="0"/>
          <a:ea typeface="Avenir Book" charset="0"/>
          <a:cs typeface="Avenir Book" charset="0"/>
        </a:defRPr>
      </a:lvl2pPr>
      <a:lvl3pPr marL="2283259" indent="-456651" algn="l" defTabSz="1826605" rtl="0" eaLnBrk="1" latinLnBrk="0" hangingPunct="1">
        <a:lnSpc>
          <a:spcPct val="90000"/>
        </a:lnSpc>
        <a:spcBef>
          <a:spcPts val="1000"/>
        </a:spcBef>
        <a:buFont typeface="Arial" panose="020B0604020202020204" pitchFamily="34" charset="0"/>
        <a:buChar char="•"/>
        <a:defRPr sz="4000" kern="1200">
          <a:solidFill>
            <a:srgbClr val="000000"/>
          </a:solidFill>
          <a:latin typeface="Avenir Book" charset="0"/>
          <a:ea typeface="Avenir Book" charset="0"/>
          <a:cs typeface="Avenir Book" charset="0"/>
        </a:defRPr>
      </a:lvl3pPr>
      <a:lvl4pPr marL="3196564" indent="-456651" algn="l" defTabSz="1826605" rtl="0" eaLnBrk="1" latinLnBrk="0" hangingPunct="1">
        <a:lnSpc>
          <a:spcPct val="90000"/>
        </a:lnSpc>
        <a:spcBef>
          <a:spcPts val="1000"/>
        </a:spcBef>
        <a:buFont typeface="Arial" panose="020B0604020202020204" pitchFamily="34" charset="0"/>
        <a:buChar char="•"/>
        <a:defRPr sz="3600" kern="1200">
          <a:solidFill>
            <a:srgbClr val="000000"/>
          </a:solidFill>
          <a:latin typeface="Avenir Book" charset="0"/>
          <a:ea typeface="Avenir Book" charset="0"/>
          <a:cs typeface="Avenir Book" charset="0"/>
        </a:defRPr>
      </a:lvl4pPr>
      <a:lvl5pPr marL="4109867" indent="-456651" algn="l" defTabSz="1826605" rtl="0" eaLnBrk="1" latinLnBrk="0" hangingPunct="1">
        <a:lnSpc>
          <a:spcPct val="90000"/>
        </a:lnSpc>
        <a:spcBef>
          <a:spcPts val="1000"/>
        </a:spcBef>
        <a:buFont typeface="Arial" panose="020B0604020202020204" pitchFamily="34" charset="0"/>
        <a:buChar char="•"/>
        <a:defRPr sz="3600" kern="1200">
          <a:solidFill>
            <a:srgbClr val="000000"/>
          </a:solidFill>
          <a:latin typeface="Avenir Book" charset="0"/>
          <a:ea typeface="Avenir Book" charset="0"/>
          <a:cs typeface="Avenir Book" charset="0"/>
        </a:defRPr>
      </a:lvl5pPr>
      <a:lvl6pPr marL="5023169" indent="-456651" algn="l" defTabSz="182660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36472" indent="-456651" algn="l" defTabSz="182660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49774" indent="-456651" algn="l" defTabSz="182660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63077" indent="-456651" algn="l" defTabSz="1826605"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6605" rtl="0" eaLnBrk="1" latinLnBrk="0" hangingPunct="1">
        <a:defRPr sz="3600" kern="1200">
          <a:solidFill>
            <a:schemeClr val="tx1"/>
          </a:solidFill>
          <a:latin typeface="+mn-lt"/>
          <a:ea typeface="+mn-ea"/>
          <a:cs typeface="+mn-cs"/>
        </a:defRPr>
      </a:lvl1pPr>
      <a:lvl2pPr marL="913303" algn="l" defTabSz="1826605" rtl="0" eaLnBrk="1" latinLnBrk="0" hangingPunct="1">
        <a:defRPr sz="3600" kern="1200">
          <a:solidFill>
            <a:schemeClr val="tx1"/>
          </a:solidFill>
          <a:latin typeface="+mn-lt"/>
          <a:ea typeface="+mn-ea"/>
          <a:cs typeface="+mn-cs"/>
        </a:defRPr>
      </a:lvl2pPr>
      <a:lvl3pPr marL="1826605" algn="l" defTabSz="1826605" rtl="0" eaLnBrk="1" latinLnBrk="0" hangingPunct="1">
        <a:defRPr sz="3600" kern="1200">
          <a:solidFill>
            <a:schemeClr val="tx1"/>
          </a:solidFill>
          <a:latin typeface="+mn-lt"/>
          <a:ea typeface="+mn-ea"/>
          <a:cs typeface="+mn-cs"/>
        </a:defRPr>
      </a:lvl3pPr>
      <a:lvl4pPr marL="2739908" algn="l" defTabSz="1826605" rtl="0" eaLnBrk="1" latinLnBrk="0" hangingPunct="1">
        <a:defRPr sz="3600" kern="1200">
          <a:solidFill>
            <a:schemeClr val="tx1"/>
          </a:solidFill>
          <a:latin typeface="+mn-lt"/>
          <a:ea typeface="+mn-ea"/>
          <a:cs typeface="+mn-cs"/>
        </a:defRPr>
      </a:lvl4pPr>
      <a:lvl5pPr marL="3653213" algn="l" defTabSz="1826605" rtl="0" eaLnBrk="1" latinLnBrk="0" hangingPunct="1">
        <a:defRPr sz="3600" kern="1200">
          <a:solidFill>
            <a:schemeClr val="tx1"/>
          </a:solidFill>
          <a:latin typeface="+mn-lt"/>
          <a:ea typeface="+mn-ea"/>
          <a:cs typeface="+mn-cs"/>
        </a:defRPr>
      </a:lvl5pPr>
      <a:lvl6pPr marL="4566513" algn="l" defTabSz="1826605" rtl="0" eaLnBrk="1" latinLnBrk="0" hangingPunct="1">
        <a:defRPr sz="3600" kern="1200">
          <a:solidFill>
            <a:schemeClr val="tx1"/>
          </a:solidFill>
          <a:latin typeface="+mn-lt"/>
          <a:ea typeface="+mn-ea"/>
          <a:cs typeface="+mn-cs"/>
        </a:defRPr>
      </a:lvl6pPr>
      <a:lvl7pPr marL="5479816" algn="l" defTabSz="1826605" rtl="0" eaLnBrk="1" latinLnBrk="0" hangingPunct="1">
        <a:defRPr sz="3600" kern="1200">
          <a:solidFill>
            <a:schemeClr val="tx1"/>
          </a:solidFill>
          <a:latin typeface="+mn-lt"/>
          <a:ea typeface="+mn-ea"/>
          <a:cs typeface="+mn-cs"/>
        </a:defRPr>
      </a:lvl7pPr>
      <a:lvl8pPr marL="6393126" algn="l" defTabSz="1826605" rtl="0" eaLnBrk="1" latinLnBrk="0" hangingPunct="1">
        <a:defRPr sz="3600" kern="1200">
          <a:solidFill>
            <a:schemeClr val="tx1"/>
          </a:solidFill>
          <a:latin typeface="+mn-lt"/>
          <a:ea typeface="+mn-ea"/>
          <a:cs typeface="+mn-cs"/>
        </a:defRPr>
      </a:lvl8pPr>
      <a:lvl9pPr marL="7306428" algn="l" defTabSz="1826605"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8883" y="549276"/>
            <a:ext cx="21939885" cy="2286000"/>
          </a:xfrm>
          <a:prstGeom prst="rect">
            <a:avLst/>
          </a:prstGeom>
        </p:spPr>
        <p:txBody>
          <a:bodyPr vert="horz" lIns="217673" tIns="108836" rIns="217673" bIns="108836" rtlCol="0" anchor="ctr">
            <a:normAutofit/>
          </a:bodyPr>
          <a:lstStyle/>
          <a:p>
            <a:r>
              <a:rPr lang="en-US"/>
              <a:t>Click to edit Master title style</a:t>
            </a:r>
          </a:p>
        </p:txBody>
      </p:sp>
      <p:sp>
        <p:nvSpPr>
          <p:cNvPr id="3" name="Text Placeholder 2"/>
          <p:cNvSpPr>
            <a:spLocks noGrp="1"/>
          </p:cNvSpPr>
          <p:nvPr>
            <p:ph type="body" idx="1"/>
          </p:nvPr>
        </p:nvSpPr>
        <p:spPr>
          <a:xfrm>
            <a:off x="1218883" y="3200401"/>
            <a:ext cx="21939885" cy="9051926"/>
          </a:xfrm>
          <a:prstGeom prst="rect">
            <a:avLst/>
          </a:prstGeom>
        </p:spPr>
        <p:txBody>
          <a:bodyPr vert="horz" lIns="217673" tIns="108836" rIns="217673" bIns="10883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18883" y="12712701"/>
            <a:ext cx="5688118" cy="730250"/>
          </a:xfrm>
          <a:prstGeom prst="rect">
            <a:avLst/>
          </a:prstGeom>
        </p:spPr>
        <p:txBody>
          <a:bodyPr vert="horz" lIns="217673" tIns="108836" rIns="217673" bIns="108836" rtlCol="0" anchor="ctr"/>
          <a:lstStyle>
            <a:lvl1pPr algn="l">
              <a:defRPr sz="2900">
                <a:solidFill>
                  <a:schemeClr val="tx1">
                    <a:tint val="75000"/>
                  </a:schemeClr>
                </a:solidFill>
              </a:defRPr>
            </a:lvl1pPr>
          </a:lstStyle>
          <a:p>
            <a:fld id="{7BFA12BC-2CDB-9A4F-9D05-8C084B532CEB}" type="datetimeFigureOut">
              <a:rPr lang="en-US" smtClean="0"/>
              <a:t>4/1/19</a:t>
            </a:fld>
            <a:endParaRPr lang="en-US"/>
          </a:p>
        </p:txBody>
      </p:sp>
      <p:sp>
        <p:nvSpPr>
          <p:cNvPr id="5" name="Footer Placeholder 4"/>
          <p:cNvSpPr>
            <a:spLocks noGrp="1"/>
          </p:cNvSpPr>
          <p:nvPr>
            <p:ph type="ftr" sz="quarter" idx="3"/>
          </p:nvPr>
        </p:nvSpPr>
        <p:spPr>
          <a:xfrm>
            <a:off x="8329031" y="12712701"/>
            <a:ext cx="7719589" cy="730250"/>
          </a:xfrm>
          <a:prstGeom prst="rect">
            <a:avLst/>
          </a:prstGeom>
        </p:spPr>
        <p:txBody>
          <a:bodyPr vert="horz" lIns="217673" tIns="108836" rIns="217673" bIns="108836" rtlCol="0" anchor="ctr"/>
          <a:lstStyle>
            <a:lvl1pPr algn="ctr">
              <a:defRPr sz="2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7470649" y="12712701"/>
            <a:ext cx="5688118" cy="730250"/>
          </a:xfrm>
          <a:prstGeom prst="rect">
            <a:avLst/>
          </a:prstGeom>
        </p:spPr>
        <p:txBody>
          <a:bodyPr vert="horz" lIns="217673" tIns="108836" rIns="217673" bIns="108836" rtlCol="0" anchor="ctr"/>
          <a:lstStyle>
            <a:lvl1pPr algn="r">
              <a:defRPr sz="2900">
                <a:solidFill>
                  <a:schemeClr val="tx1">
                    <a:tint val="75000"/>
                  </a:schemeClr>
                </a:solidFill>
              </a:defRPr>
            </a:lvl1pPr>
          </a:lstStyle>
          <a:p>
            <a:fld id="{0F2A88A1-4285-5647-B96A-AD29AC43EC90}" type="slidenum">
              <a:rPr lang="en-US" smtClean="0"/>
              <a:t>‹#›</a:t>
            </a:fld>
            <a:endParaRPr lang="en-US"/>
          </a:p>
        </p:txBody>
      </p:sp>
      <p:sp>
        <p:nvSpPr>
          <p:cNvPr id="7" name="TextBox 6"/>
          <p:cNvSpPr txBox="1"/>
          <p:nvPr userDrawn="1"/>
        </p:nvSpPr>
        <p:spPr>
          <a:xfrm>
            <a:off x="22896853" y="12901549"/>
            <a:ext cx="823355" cy="630702"/>
          </a:xfrm>
          <a:prstGeom prst="rect">
            <a:avLst/>
          </a:prstGeom>
          <a:noFill/>
        </p:spPr>
        <p:txBody>
          <a:bodyPr wrap="none" lIns="182634" tIns="91321" rIns="182634" bIns="91321" rtlCol="0">
            <a:spAutoFit/>
          </a:bodyPr>
          <a:lstStyle/>
          <a:p>
            <a:pPr algn="ctr"/>
            <a:fld id="{260E2A6B-A809-4840-BF14-8648BC0BDF87}" type="slidenum">
              <a:rPr lang="id-ID" sz="2900" b="1" i="0" smtClean="0">
                <a:solidFill>
                  <a:schemeClr val="bg1"/>
                </a:solidFill>
                <a:latin typeface="Lato Bold" charset="0"/>
                <a:cs typeface="Lato Bold" charset="0"/>
              </a:rPr>
              <a:pPr algn="ctr"/>
              <a:t>‹#›</a:t>
            </a:fld>
            <a:endParaRPr lang="id-ID" sz="2900" b="1" i="0">
              <a:solidFill>
                <a:schemeClr val="bg1"/>
              </a:solidFill>
              <a:latin typeface="Lato Bold" charset="0"/>
              <a:cs typeface="Lato Bold" charset="0"/>
            </a:endParaRPr>
          </a:p>
        </p:txBody>
      </p:sp>
      <p:sp>
        <p:nvSpPr>
          <p:cNvPr id="8" name="TextBox 7"/>
          <p:cNvSpPr txBox="1"/>
          <p:nvPr userDrawn="1"/>
        </p:nvSpPr>
        <p:spPr>
          <a:xfrm>
            <a:off x="24581223" y="14711091"/>
            <a:ext cx="184496" cy="646234"/>
          </a:xfrm>
          <a:prstGeom prst="rect">
            <a:avLst/>
          </a:prstGeom>
          <a:noFill/>
        </p:spPr>
        <p:txBody>
          <a:bodyPr wrap="none" lIns="91356" tIns="45672" rIns="91356" bIns="45672" rtlCol="0">
            <a:spAutoFit/>
          </a:bodyPr>
          <a:lstStyle/>
          <a:p>
            <a:endParaRPr lang="en-US"/>
          </a:p>
        </p:txBody>
      </p:sp>
      <p:sp>
        <p:nvSpPr>
          <p:cNvPr id="9" name="TextBox 8"/>
          <p:cNvSpPr txBox="1"/>
          <p:nvPr userDrawn="1"/>
        </p:nvSpPr>
        <p:spPr>
          <a:xfrm>
            <a:off x="17561860" y="15141393"/>
            <a:ext cx="184496" cy="646234"/>
          </a:xfrm>
          <a:prstGeom prst="rect">
            <a:avLst/>
          </a:prstGeom>
          <a:noFill/>
        </p:spPr>
        <p:txBody>
          <a:bodyPr wrap="none" lIns="91356" tIns="45672" rIns="91356" bIns="45672" rtlCol="0">
            <a:spAutoFit/>
          </a:bodyPr>
          <a:lstStyle/>
          <a:p>
            <a:endParaRPr lang="en-US"/>
          </a:p>
        </p:txBody>
      </p:sp>
      <p:pic>
        <p:nvPicPr>
          <p:cNvPr id="10" name="Picture 9" descr="smartsweep.jpg"/>
          <p:cNvPicPr>
            <a:picLocks noChangeAspect="1"/>
          </p:cNvPicPr>
          <p:nvPr userDrawn="1"/>
        </p:nvPicPr>
        <p:blipFill rotWithShape="1">
          <a:blip r:embed="rId23">
            <a:extLst>
              <a:ext uri="{28A0092B-C50C-407E-A947-70E740481C1C}">
                <a14:useLocalDpi xmlns:a14="http://schemas.microsoft.com/office/drawing/2010/main" val="0"/>
              </a:ext>
            </a:extLst>
          </a:blip>
          <a:srcRect t="31001" b="23999"/>
          <a:stretch/>
        </p:blipFill>
        <p:spPr>
          <a:xfrm>
            <a:off x="21835531" y="12693014"/>
            <a:ext cx="2273301" cy="1022986"/>
          </a:xfrm>
          <a:prstGeom prst="rect">
            <a:avLst/>
          </a:prstGeom>
        </p:spPr>
      </p:pic>
    </p:spTree>
    <p:extLst>
      <p:ext uri="{BB962C8B-B14F-4D97-AF65-F5344CB8AC3E}">
        <p14:creationId xmlns:p14="http://schemas.microsoft.com/office/powerpoint/2010/main" val="3785759915"/>
      </p:ext>
    </p:extLst>
  </p:cSld>
  <p:clrMap bg1="lt1" tx1="dk1" bg2="lt2" tx2="dk2" accent1="accent1" accent2="accent2" accent3="accent3" accent4="accent4" accent5="accent5" accent6="accent6" hlink="hlink" folHlink="folHlink"/>
  <p:sldLayoutIdLst>
    <p:sldLayoutId id="2147484039" r:id="rId1"/>
    <p:sldLayoutId id="2147484040" r:id="rId2"/>
    <p:sldLayoutId id="2147484041" r:id="rId3"/>
    <p:sldLayoutId id="2147484042" r:id="rId4"/>
    <p:sldLayoutId id="2147484043" r:id="rId5"/>
    <p:sldLayoutId id="2147484044" r:id="rId6"/>
    <p:sldLayoutId id="2147484045" r:id="rId7"/>
    <p:sldLayoutId id="2147484046" r:id="rId8"/>
    <p:sldLayoutId id="2147484047" r:id="rId9"/>
    <p:sldLayoutId id="2147484048" r:id="rId10"/>
    <p:sldLayoutId id="2147484049" r:id="rId11"/>
    <p:sldLayoutId id="2147483921" r:id="rId12"/>
    <p:sldLayoutId id="2147483932" r:id="rId13"/>
    <p:sldLayoutId id="2147483822" r:id="rId14"/>
    <p:sldLayoutId id="2147483823" r:id="rId15"/>
    <p:sldLayoutId id="2147483811" r:id="rId16"/>
    <p:sldLayoutId id="2147483844" r:id="rId17"/>
    <p:sldLayoutId id="2147483834" r:id="rId18"/>
    <p:sldLayoutId id="2147483893" r:id="rId19"/>
    <p:sldLayoutId id="2147483894" r:id="rId20"/>
    <p:sldLayoutId id="2147483902" r:id="rId21"/>
  </p:sldLayoutIdLst>
  <p:hf hdr="0" ftr="0" dt="0"/>
  <p:txStyles>
    <p:titleStyle>
      <a:lvl1pPr algn="ctr" defTabSz="1088365" rtl="0" eaLnBrk="1" latinLnBrk="0" hangingPunct="1">
        <a:spcBef>
          <a:spcPct val="0"/>
        </a:spcBef>
        <a:buNone/>
        <a:defRPr sz="10500" kern="1200">
          <a:solidFill>
            <a:schemeClr val="tx1"/>
          </a:solidFill>
          <a:latin typeface="+mj-lt"/>
          <a:ea typeface="+mj-ea"/>
          <a:cs typeface="+mj-cs"/>
        </a:defRPr>
      </a:lvl1pPr>
    </p:titleStyle>
    <p:bodyStyle>
      <a:lvl1pPr marL="816273" indent="-816273" algn="l" defTabSz="1088365" rtl="0" eaLnBrk="1" latinLnBrk="0" hangingPunct="1">
        <a:spcBef>
          <a:spcPct val="20000"/>
        </a:spcBef>
        <a:buFont typeface="Arial"/>
        <a:buChar char="•"/>
        <a:defRPr sz="7600" kern="1200">
          <a:solidFill>
            <a:schemeClr val="tx1"/>
          </a:solidFill>
          <a:latin typeface="+mn-lt"/>
          <a:ea typeface="+mn-ea"/>
          <a:cs typeface="+mn-cs"/>
        </a:defRPr>
      </a:lvl1pPr>
      <a:lvl2pPr marL="1768592" indent="-680228" algn="l" defTabSz="1088365" rtl="0" eaLnBrk="1" latinLnBrk="0" hangingPunct="1">
        <a:spcBef>
          <a:spcPct val="20000"/>
        </a:spcBef>
        <a:buFont typeface="Arial"/>
        <a:buChar char="–"/>
        <a:defRPr sz="6700" kern="1200">
          <a:solidFill>
            <a:schemeClr val="tx1"/>
          </a:solidFill>
          <a:latin typeface="+mn-lt"/>
          <a:ea typeface="+mn-ea"/>
          <a:cs typeface="+mn-cs"/>
        </a:defRPr>
      </a:lvl2pPr>
      <a:lvl3pPr marL="2720912" indent="-544182" algn="l" defTabSz="1088365" rtl="0" eaLnBrk="1" latinLnBrk="0" hangingPunct="1">
        <a:spcBef>
          <a:spcPct val="20000"/>
        </a:spcBef>
        <a:buFont typeface="Arial"/>
        <a:buChar char="•"/>
        <a:defRPr sz="5700" kern="1200">
          <a:solidFill>
            <a:schemeClr val="tx1"/>
          </a:solidFill>
          <a:latin typeface="+mn-lt"/>
          <a:ea typeface="+mn-ea"/>
          <a:cs typeface="+mn-cs"/>
        </a:defRPr>
      </a:lvl3pPr>
      <a:lvl4pPr marL="3809276" indent="-544182" algn="l" defTabSz="1088365" rtl="0" eaLnBrk="1" latinLnBrk="0" hangingPunct="1">
        <a:spcBef>
          <a:spcPct val="20000"/>
        </a:spcBef>
        <a:buFont typeface="Arial"/>
        <a:buChar char="–"/>
        <a:defRPr sz="4800" kern="1200">
          <a:solidFill>
            <a:schemeClr val="tx1"/>
          </a:solidFill>
          <a:latin typeface="+mn-lt"/>
          <a:ea typeface="+mn-ea"/>
          <a:cs typeface="+mn-cs"/>
        </a:defRPr>
      </a:lvl4pPr>
      <a:lvl5pPr marL="4897641" indent="-544182" algn="l" defTabSz="1088365" rtl="0" eaLnBrk="1" latinLnBrk="0" hangingPunct="1">
        <a:spcBef>
          <a:spcPct val="20000"/>
        </a:spcBef>
        <a:buFont typeface="Arial"/>
        <a:buChar char="»"/>
        <a:defRPr sz="4800" kern="1200">
          <a:solidFill>
            <a:schemeClr val="tx1"/>
          </a:solidFill>
          <a:latin typeface="+mn-lt"/>
          <a:ea typeface="+mn-ea"/>
          <a:cs typeface="+mn-cs"/>
        </a:defRPr>
      </a:lvl5pPr>
      <a:lvl6pPr marL="5986005" indent="-544182" algn="l" defTabSz="1088365" rtl="0" eaLnBrk="1" latinLnBrk="0" hangingPunct="1">
        <a:spcBef>
          <a:spcPct val="20000"/>
        </a:spcBef>
        <a:buFont typeface="Arial"/>
        <a:buChar char="•"/>
        <a:defRPr sz="4800" kern="1200">
          <a:solidFill>
            <a:schemeClr val="tx1"/>
          </a:solidFill>
          <a:latin typeface="+mn-lt"/>
          <a:ea typeface="+mn-ea"/>
          <a:cs typeface="+mn-cs"/>
        </a:defRPr>
      </a:lvl6pPr>
      <a:lvl7pPr marL="7074370" indent="-544182" algn="l" defTabSz="1088365" rtl="0" eaLnBrk="1" latinLnBrk="0" hangingPunct="1">
        <a:spcBef>
          <a:spcPct val="20000"/>
        </a:spcBef>
        <a:buFont typeface="Arial"/>
        <a:buChar char="•"/>
        <a:defRPr sz="4800" kern="1200">
          <a:solidFill>
            <a:schemeClr val="tx1"/>
          </a:solidFill>
          <a:latin typeface="+mn-lt"/>
          <a:ea typeface="+mn-ea"/>
          <a:cs typeface="+mn-cs"/>
        </a:defRPr>
      </a:lvl7pPr>
      <a:lvl8pPr marL="8162735" indent="-544182" algn="l" defTabSz="1088365" rtl="0" eaLnBrk="1" latinLnBrk="0" hangingPunct="1">
        <a:spcBef>
          <a:spcPct val="20000"/>
        </a:spcBef>
        <a:buFont typeface="Arial"/>
        <a:buChar char="•"/>
        <a:defRPr sz="4800" kern="1200">
          <a:solidFill>
            <a:schemeClr val="tx1"/>
          </a:solidFill>
          <a:latin typeface="+mn-lt"/>
          <a:ea typeface="+mn-ea"/>
          <a:cs typeface="+mn-cs"/>
        </a:defRPr>
      </a:lvl8pPr>
      <a:lvl9pPr marL="9251099" indent="-544182" algn="l" defTabSz="1088365" rtl="0" eaLnBrk="1" latinLnBrk="0" hangingPunct="1">
        <a:spcBef>
          <a:spcPct val="20000"/>
        </a:spcBef>
        <a:buFont typeface="Arial"/>
        <a:buChar char="•"/>
        <a:defRPr sz="4800" kern="1200">
          <a:solidFill>
            <a:schemeClr val="tx1"/>
          </a:solidFill>
          <a:latin typeface="+mn-lt"/>
          <a:ea typeface="+mn-ea"/>
          <a:cs typeface="+mn-cs"/>
        </a:defRPr>
      </a:lvl9pPr>
    </p:bodyStyle>
    <p:otherStyle>
      <a:defPPr>
        <a:defRPr lang="en-US"/>
      </a:defPPr>
      <a:lvl1pPr marL="0" algn="l" defTabSz="1088365" rtl="0" eaLnBrk="1" latinLnBrk="0" hangingPunct="1">
        <a:defRPr sz="4300" kern="1200">
          <a:solidFill>
            <a:schemeClr val="tx1"/>
          </a:solidFill>
          <a:latin typeface="+mn-lt"/>
          <a:ea typeface="+mn-ea"/>
          <a:cs typeface="+mn-cs"/>
        </a:defRPr>
      </a:lvl1pPr>
      <a:lvl2pPr marL="1088365" algn="l" defTabSz="1088365" rtl="0" eaLnBrk="1" latinLnBrk="0" hangingPunct="1">
        <a:defRPr sz="4300" kern="1200">
          <a:solidFill>
            <a:schemeClr val="tx1"/>
          </a:solidFill>
          <a:latin typeface="+mn-lt"/>
          <a:ea typeface="+mn-ea"/>
          <a:cs typeface="+mn-cs"/>
        </a:defRPr>
      </a:lvl2pPr>
      <a:lvl3pPr marL="2176729" algn="l" defTabSz="1088365" rtl="0" eaLnBrk="1" latinLnBrk="0" hangingPunct="1">
        <a:defRPr sz="4300" kern="1200">
          <a:solidFill>
            <a:schemeClr val="tx1"/>
          </a:solidFill>
          <a:latin typeface="+mn-lt"/>
          <a:ea typeface="+mn-ea"/>
          <a:cs typeface="+mn-cs"/>
        </a:defRPr>
      </a:lvl3pPr>
      <a:lvl4pPr marL="3265094" algn="l" defTabSz="1088365" rtl="0" eaLnBrk="1" latinLnBrk="0" hangingPunct="1">
        <a:defRPr sz="4300" kern="1200">
          <a:solidFill>
            <a:schemeClr val="tx1"/>
          </a:solidFill>
          <a:latin typeface="+mn-lt"/>
          <a:ea typeface="+mn-ea"/>
          <a:cs typeface="+mn-cs"/>
        </a:defRPr>
      </a:lvl4pPr>
      <a:lvl5pPr marL="4353458" algn="l" defTabSz="1088365" rtl="0" eaLnBrk="1" latinLnBrk="0" hangingPunct="1">
        <a:defRPr sz="4300" kern="1200">
          <a:solidFill>
            <a:schemeClr val="tx1"/>
          </a:solidFill>
          <a:latin typeface="+mn-lt"/>
          <a:ea typeface="+mn-ea"/>
          <a:cs typeface="+mn-cs"/>
        </a:defRPr>
      </a:lvl5pPr>
      <a:lvl6pPr marL="5441823" algn="l" defTabSz="1088365" rtl="0" eaLnBrk="1" latinLnBrk="0" hangingPunct="1">
        <a:defRPr sz="4300" kern="1200">
          <a:solidFill>
            <a:schemeClr val="tx1"/>
          </a:solidFill>
          <a:latin typeface="+mn-lt"/>
          <a:ea typeface="+mn-ea"/>
          <a:cs typeface="+mn-cs"/>
        </a:defRPr>
      </a:lvl6pPr>
      <a:lvl7pPr marL="6530188" algn="l" defTabSz="1088365" rtl="0" eaLnBrk="1" latinLnBrk="0" hangingPunct="1">
        <a:defRPr sz="4300" kern="1200">
          <a:solidFill>
            <a:schemeClr val="tx1"/>
          </a:solidFill>
          <a:latin typeface="+mn-lt"/>
          <a:ea typeface="+mn-ea"/>
          <a:cs typeface="+mn-cs"/>
        </a:defRPr>
      </a:lvl7pPr>
      <a:lvl8pPr marL="7618552" algn="l" defTabSz="1088365" rtl="0" eaLnBrk="1" latinLnBrk="0" hangingPunct="1">
        <a:defRPr sz="4300" kern="1200">
          <a:solidFill>
            <a:schemeClr val="tx1"/>
          </a:solidFill>
          <a:latin typeface="+mn-lt"/>
          <a:ea typeface="+mn-ea"/>
          <a:cs typeface="+mn-cs"/>
        </a:defRPr>
      </a:lvl8pPr>
      <a:lvl9pPr marL="8706917" algn="l" defTabSz="1088365" rtl="0" eaLnBrk="1" latinLnBrk="0" hangingPunct="1">
        <a:defRPr sz="4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4.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3.png"/><Relationship Id="rId1" Type="http://schemas.openxmlformats.org/officeDocument/2006/relationships/slideLayout" Target="../slideLayouts/slideLayout4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3.png"/><Relationship Id="rId1" Type="http://schemas.openxmlformats.org/officeDocument/2006/relationships/slideLayout" Target="../slideLayouts/slideLayout4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44.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4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4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46.xml"/><Relationship Id="rId4" Type="http://schemas.openxmlformats.org/officeDocument/2006/relationships/hyperlink" Target="http://ServerPublicIPAddress/info.php"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4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4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26418" y="9198370"/>
            <a:ext cx="20879593" cy="1116424"/>
          </a:xfrm>
        </p:spPr>
        <p:txBody>
          <a:bodyPr>
            <a:noAutofit/>
          </a:bodyPr>
          <a:lstStyle/>
          <a:p>
            <a:r>
              <a:rPr lang="en-US" dirty="0">
                <a:latin typeface="Avenir Book" charset="0"/>
                <a:ea typeface="Avenir Book" charset="0"/>
                <a:cs typeface="Avenir Book" charset="0"/>
              </a:rPr>
              <a:t>Cloud Computing Basics</a:t>
            </a:r>
          </a:p>
        </p:txBody>
      </p:sp>
      <p:sp>
        <p:nvSpPr>
          <p:cNvPr id="3" name="Subtitle 2"/>
          <p:cNvSpPr>
            <a:spLocks noGrp="1"/>
          </p:cNvSpPr>
          <p:nvPr>
            <p:ph type="subTitle" idx="1"/>
          </p:nvPr>
        </p:nvSpPr>
        <p:spPr>
          <a:xfrm>
            <a:off x="1802617" y="10401696"/>
            <a:ext cx="20879593" cy="774304"/>
          </a:xfrm>
        </p:spPr>
        <p:txBody>
          <a:bodyPr>
            <a:normAutofit fontScale="55000" lnSpcReduction="20000"/>
          </a:bodyPr>
          <a:lstStyle/>
          <a:p>
            <a:r>
              <a:rPr lang="en-US" dirty="0"/>
              <a:t>Day 02</a:t>
            </a:r>
          </a:p>
        </p:txBody>
      </p:sp>
    </p:spTree>
    <p:extLst>
      <p:ext uri="{BB962C8B-B14F-4D97-AF65-F5344CB8AC3E}">
        <p14:creationId xmlns:p14="http://schemas.microsoft.com/office/powerpoint/2010/main" val="2449012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55939" y="686972"/>
            <a:ext cx="22871628" cy="368851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051872" y="933156"/>
            <a:ext cx="22273905" cy="1860894"/>
          </a:xfrm>
        </p:spPr>
        <p:txBody>
          <a:bodyPr vert="horz" lIns="91440" tIns="45720" rIns="91440" bIns="45720" rtlCol="0" anchor="b">
            <a:normAutofit/>
          </a:bodyPr>
          <a:lstStyle/>
          <a:p>
            <a:pPr defTabSz="914400">
              <a:lnSpc>
                <a:spcPct val="90000"/>
              </a:lnSpc>
            </a:pPr>
            <a:r>
              <a:rPr lang="en-US" sz="10700" kern="1200">
                <a:solidFill>
                  <a:srgbClr val="FFFFFF"/>
                </a:solidFill>
                <a:latin typeface="+mj-lt"/>
                <a:ea typeface="+mj-ea"/>
                <a:cs typeface="+mj-cs"/>
              </a:rPr>
              <a:t>Manage the Server</a:t>
            </a: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18449" y="2897262"/>
            <a:ext cx="15540751"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Content Placeholder 4" descr="Screen Shot 2018-04-05 at 11.31.56 PM.png"/>
          <p:cNvPicPr>
            <a:picLocks noGrp="1" noChangeAspect="1"/>
          </p:cNvPicPr>
          <p:nvPr>
            <p:ph idx="1"/>
          </p:nvPr>
        </p:nvPicPr>
        <p:blipFill>
          <a:blip r:embed="rId2">
            <a:extLst>
              <a:ext uri="{28A0092B-C50C-407E-A947-70E740481C1C}">
                <a14:useLocalDpi xmlns:a14="http://schemas.microsoft.com/office/drawing/2010/main" val="0"/>
              </a:ext>
            </a:extLst>
          </a:blip>
          <a:srcRect l="-36677" r="-36677"/>
          <a:stretch>
            <a:fillRect/>
          </a:stretch>
        </p:blipFill>
        <p:spPr>
          <a:xfrm>
            <a:off x="2441343" y="5019822"/>
            <a:ext cx="19384793" cy="7995274"/>
          </a:xfrm>
          <a:prstGeom prst="rect">
            <a:avLst/>
          </a:prstGeom>
        </p:spPr>
      </p:pic>
      <p:sp>
        <p:nvSpPr>
          <p:cNvPr id="4" name="Slide Number Placeholder 3"/>
          <p:cNvSpPr>
            <a:spLocks noGrp="1"/>
          </p:cNvSpPr>
          <p:nvPr>
            <p:ph type="sldNum" sz="quarter" idx="12"/>
          </p:nvPr>
        </p:nvSpPr>
        <p:spPr>
          <a:xfrm>
            <a:off x="17216715" y="13044860"/>
            <a:ext cx="5484971" cy="694944"/>
          </a:xfrm>
        </p:spPr>
        <p:txBody>
          <a:bodyPr vert="horz" lIns="91440" tIns="45720" rIns="91440" bIns="45720" rtlCol="0" anchor="ctr">
            <a:normAutofit/>
          </a:bodyPr>
          <a:lstStyle/>
          <a:p>
            <a:pPr defTabSz="914400">
              <a:spcAft>
                <a:spcPts val="600"/>
              </a:spcAft>
            </a:pPr>
            <a:fld id="{48F63A3B-78C7-47BE-AE5E-E10140E04643}" type="slidenum">
              <a:rPr lang="en-US" sz="2400">
                <a:solidFill>
                  <a:srgbClr val="898989"/>
                </a:solidFill>
              </a:rPr>
              <a:pPr defTabSz="914400">
                <a:spcAft>
                  <a:spcPts val="600"/>
                </a:spcAft>
              </a:pPr>
              <a:t>3</a:t>
            </a:fld>
            <a:endParaRPr lang="en-US" sz="2400">
              <a:solidFill>
                <a:srgbClr val="898989"/>
              </a:solidFill>
            </a:endParaRPr>
          </a:p>
        </p:txBody>
      </p:sp>
    </p:spTree>
    <p:extLst>
      <p:ext uri="{BB962C8B-B14F-4D97-AF65-F5344CB8AC3E}">
        <p14:creationId xmlns:p14="http://schemas.microsoft.com/office/powerpoint/2010/main" val="14038174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549276"/>
            <a:ext cx="21939885" cy="2286000"/>
          </a:xfrm>
        </p:spPr>
        <p:txBody>
          <a:bodyPr>
            <a:normAutofit fontScale="90000"/>
          </a:bodyPr>
          <a:lstStyle/>
          <a:p>
            <a:r>
              <a:rPr lang="en-US"/>
              <a:t>Working with the Server (Built in Console)</a:t>
            </a:r>
            <a:endParaRPr lang="en-US" dirty="0"/>
          </a:p>
        </p:txBody>
      </p:sp>
      <p:pic>
        <p:nvPicPr>
          <p:cNvPr id="5" name="Content Placeholder 4" descr="Screen Shot 2018-04-05 at 11.33.12 PM.png"/>
          <p:cNvPicPr>
            <a:picLocks noGrp="1" noChangeAspect="1"/>
          </p:cNvPicPr>
          <p:nvPr>
            <p:ph idx="1"/>
          </p:nvPr>
        </p:nvPicPr>
        <p:blipFill>
          <a:blip r:embed="rId2">
            <a:extLst>
              <a:ext uri="{28A0092B-C50C-407E-A947-70E740481C1C}">
                <a14:useLocalDpi xmlns:a14="http://schemas.microsoft.com/office/drawing/2010/main" val="0"/>
              </a:ext>
            </a:extLst>
          </a:blip>
          <a:srcRect l="-57310" r="-57310"/>
          <a:stretch>
            <a:fillRect/>
          </a:stretch>
        </p:blipFill>
        <p:spPr/>
      </p:pic>
      <p:sp>
        <p:nvSpPr>
          <p:cNvPr id="4" name="Slide Number Placeholder 3"/>
          <p:cNvSpPr>
            <a:spLocks noGrp="1"/>
          </p:cNvSpPr>
          <p:nvPr>
            <p:ph type="sldNum" sz="quarter" idx="12"/>
          </p:nvPr>
        </p:nvSpPr>
        <p:spPr>
          <a:xfrm>
            <a:off x="17470649" y="12712701"/>
            <a:ext cx="5688118" cy="730250"/>
          </a:xfrm>
        </p:spPr>
        <p:txBody>
          <a:bodyPr/>
          <a:lstStyle/>
          <a:p>
            <a:fld id="{48F63A3B-78C7-47BE-AE5E-E10140E04643}" type="slidenum">
              <a:rPr lang="en-US" smtClean="0"/>
              <a:t>11</a:t>
            </a:fld>
            <a:endParaRPr lang="en-US"/>
          </a:p>
        </p:txBody>
      </p:sp>
      <p:pic>
        <p:nvPicPr>
          <p:cNvPr id="6" name="Content Placeholder 4" descr="Screen Shot 2018-04-05 at 11.33.12 PM.png">
            <a:extLst>
              <a:ext uri="{FF2B5EF4-FFF2-40B4-BE49-F238E27FC236}">
                <a16:creationId xmlns:a16="http://schemas.microsoft.com/office/drawing/2014/main" id="{852D8400-4305-ED42-A774-984EB7D4E539}"/>
              </a:ext>
            </a:extLst>
          </p:cNvPr>
          <p:cNvPicPr>
            <a:picLocks noChangeAspect="1"/>
          </p:cNvPicPr>
          <p:nvPr/>
        </p:nvPicPr>
        <p:blipFill>
          <a:blip r:embed="rId2">
            <a:extLst>
              <a:ext uri="{28A0092B-C50C-407E-A947-70E740481C1C}">
                <a14:useLocalDpi xmlns:a14="http://schemas.microsoft.com/office/drawing/2010/main" val="0"/>
              </a:ext>
            </a:extLst>
          </a:blip>
          <a:srcRect l="-57310" r="-57310"/>
          <a:stretch>
            <a:fillRect/>
          </a:stretch>
        </p:blipFill>
        <p:spPr>
          <a:xfrm>
            <a:off x="1218882" y="2332037"/>
            <a:ext cx="21939885" cy="9051926"/>
          </a:xfrm>
          <a:prstGeom prst="rect">
            <a:avLst/>
          </a:prstGeom>
        </p:spPr>
      </p:pic>
    </p:spTree>
    <p:extLst>
      <p:ext uri="{BB962C8B-B14F-4D97-AF65-F5344CB8AC3E}">
        <p14:creationId xmlns:p14="http://schemas.microsoft.com/office/powerpoint/2010/main" val="37447670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 name="Rectangle 10">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1016" y="0"/>
            <a:ext cx="22955009" cy="5507872"/>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24377650" cy="13716000"/>
          </a:xfrm>
          <a:prstGeom prst="rect">
            <a:avLst/>
          </a:prstGeom>
        </p:spPr>
      </p:pic>
      <p:sp>
        <p:nvSpPr>
          <p:cNvPr id="2" name="Title 1"/>
          <p:cNvSpPr>
            <a:spLocks noGrp="1"/>
          </p:cNvSpPr>
          <p:nvPr>
            <p:ph type="title"/>
          </p:nvPr>
        </p:nvSpPr>
        <p:spPr>
          <a:xfrm>
            <a:off x="2357837" y="1653360"/>
            <a:ext cx="19661975" cy="2651126"/>
          </a:xfrm>
        </p:spPr>
        <p:txBody>
          <a:bodyPr>
            <a:normAutofit/>
          </a:bodyPr>
          <a:lstStyle/>
          <a:p>
            <a:r>
              <a:rPr lang="en-US" sz="8000">
                <a:solidFill>
                  <a:srgbClr val="FFFFFF"/>
                </a:solidFill>
              </a:rPr>
              <a:t>Change password for Root account</a:t>
            </a:r>
          </a:p>
        </p:txBody>
      </p:sp>
      <p:sp>
        <p:nvSpPr>
          <p:cNvPr id="4" name="Slide Number Placeholder 3"/>
          <p:cNvSpPr>
            <a:spLocks noGrp="1"/>
          </p:cNvSpPr>
          <p:nvPr>
            <p:ph type="sldNum" sz="quarter" idx="12"/>
          </p:nvPr>
        </p:nvSpPr>
        <p:spPr>
          <a:xfrm>
            <a:off x="21646221" y="12447404"/>
            <a:ext cx="1141159" cy="628134"/>
          </a:xfrm>
        </p:spPr>
        <p:txBody>
          <a:bodyPr>
            <a:normAutofit/>
          </a:bodyPr>
          <a:lstStyle/>
          <a:p>
            <a:pPr>
              <a:spcAft>
                <a:spcPts val="600"/>
              </a:spcAft>
            </a:pPr>
            <a:fld id="{48F63A3B-78C7-47BE-AE5E-E10140E04643}" type="slidenum">
              <a:rPr lang="en-US" sz="2000">
                <a:solidFill>
                  <a:srgbClr val="898989"/>
                </a:solidFill>
              </a:rPr>
              <a:pPr>
                <a:spcAft>
                  <a:spcPts val="600"/>
                </a:spcAft>
              </a:pPr>
              <a:t>6</a:t>
            </a:fld>
            <a:endParaRPr lang="en-US" sz="2000">
              <a:solidFill>
                <a:srgbClr val="898989"/>
              </a:solidFill>
            </a:endParaRPr>
          </a:p>
        </p:txBody>
      </p:sp>
      <p:graphicFrame>
        <p:nvGraphicFramePr>
          <p:cNvPr id="15" name="Content Placeholder 2">
            <a:extLst>
              <a:ext uri="{FF2B5EF4-FFF2-40B4-BE49-F238E27FC236}">
                <a16:creationId xmlns:a16="http://schemas.microsoft.com/office/drawing/2014/main" id="{00074CC0-91A5-44E8-92AE-0C06C555F29A}"/>
              </a:ext>
            </a:extLst>
          </p:cNvPr>
          <p:cNvGraphicFramePr>
            <a:graphicFrameLocks noGrp="1"/>
          </p:cNvGraphicFramePr>
          <p:nvPr>
            <p:ph idx="1"/>
            <p:extLst>
              <p:ext uri="{D42A27DB-BD31-4B8C-83A1-F6EECF244321}">
                <p14:modId xmlns:p14="http://schemas.microsoft.com/office/powerpoint/2010/main" val="1402008335"/>
              </p:ext>
            </p:extLst>
          </p:nvPr>
        </p:nvGraphicFramePr>
        <p:xfrm>
          <a:off x="2072100" y="5799912"/>
          <a:ext cx="20233449" cy="6262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22101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1016" y="0"/>
            <a:ext cx="22955009" cy="5507872"/>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24377650" cy="13716000"/>
          </a:xfrm>
          <a:prstGeom prst="rect">
            <a:avLst/>
          </a:prstGeom>
        </p:spPr>
      </p:pic>
      <p:sp>
        <p:nvSpPr>
          <p:cNvPr id="2" name="Title 1"/>
          <p:cNvSpPr>
            <a:spLocks noGrp="1"/>
          </p:cNvSpPr>
          <p:nvPr>
            <p:ph type="title"/>
          </p:nvPr>
        </p:nvSpPr>
        <p:spPr>
          <a:xfrm>
            <a:off x="2357837" y="1653360"/>
            <a:ext cx="19661975" cy="2651126"/>
          </a:xfrm>
        </p:spPr>
        <p:txBody>
          <a:bodyPr>
            <a:normAutofit/>
          </a:bodyPr>
          <a:lstStyle/>
          <a:p>
            <a:r>
              <a:rPr lang="en-US" sz="8000">
                <a:solidFill>
                  <a:srgbClr val="FFFFFF"/>
                </a:solidFill>
              </a:rPr>
              <a:t>Add another user</a:t>
            </a:r>
          </a:p>
        </p:txBody>
      </p:sp>
      <p:sp>
        <p:nvSpPr>
          <p:cNvPr id="4" name="Slide Number Placeholder 3"/>
          <p:cNvSpPr>
            <a:spLocks noGrp="1"/>
          </p:cNvSpPr>
          <p:nvPr>
            <p:ph type="sldNum" sz="quarter" idx="12"/>
          </p:nvPr>
        </p:nvSpPr>
        <p:spPr>
          <a:xfrm>
            <a:off x="21646221" y="12447404"/>
            <a:ext cx="1141159" cy="628134"/>
          </a:xfrm>
        </p:spPr>
        <p:txBody>
          <a:bodyPr>
            <a:normAutofit/>
          </a:bodyPr>
          <a:lstStyle/>
          <a:p>
            <a:pPr>
              <a:spcAft>
                <a:spcPts val="600"/>
              </a:spcAft>
            </a:pPr>
            <a:fld id="{48F63A3B-78C7-47BE-AE5E-E10140E04643}" type="slidenum">
              <a:rPr lang="en-US" sz="2000">
                <a:solidFill>
                  <a:srgbClr val="898989"/>
                </a:solidFill>
              </a:rPr>
              <a:pPr>
                <a:spcAft>
                  <a:spcPts val="600"/>
                </a:spcAft>
              </a:pPr>
              <a:t>3</a:t>
            </a:fld>
            <a:endParaRPr lang="en-US" sz="2000">
              <a:solidFill>
                <a:srgbClr val="898989"/>
              </a:solidFill>
            </a:endParaRPr>
          </a:p>
        </p:txBody>
      </p:sp>
      <p:graphicFrame>
        <p:nvGraphicFramePr>
          <p:cNvPr id="6" name="Content Placeholder 2">
            <a:extLst>
              <a:ext uri="{FF2B5EF4-FFF2-40B4-BE49-F238E27FC236}">
                <a16:creationId xmlns:a16="http://schemas.microsoft.com/office/drawing/2014/main" id="{17F43807-EFD0-4572-9255-BDCC60F68ECD}"/>
              </a:ext>
            </a:extLst>
          </p:cNvPr>
          <p:cNvGraphicFramePr>
            <a:graphicFrameLocks noGrp="1"/>
          </p:cNvGraphicFramePr>
          <p:nvPr>
            <p:ph idx="1"/>
            <p:extLst>
              <p:ext uri="{D42A27DB-BD31-4B8C-83A1-F6EECF244321}">
                <p14:modId xmlns:p14="http://schemas.microsoft.com/office/powerpoint/2010/main" val="3631674167"/>
              </p:ext>
            </p:extLst>
          </p:nvPr>
        </p:nvGraphicFramePr>
        <p:xfrm>
          <a:off x="2072100" y="5799912"/>
          <a:ext cx="20233449" cy="62627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922286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642960" y="640080"/>
            <a:ext cx="23091729" cy="1243584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75963" y="1927754"/>
            <a:ext cx="6986904" cy="9860492"/>
          </a:xfrm>
        </p:spPr>
        <p:txBody>
          <a:bodyPr>
            <a:normAutofit/>
          </a:bodyPr>
          <a:lstStyle/>
          <a:p>
            <a:pPr algn="r"/>
            <a:r>
              <a:rPr lang="en-US">
                <a:solidFill>
                  <a:schemeClr val="accent1"/>
                </a:solidFill>
              </a:rPr>
              <a:t>Logout	</a:t>
            </a: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06167" y="4114800"/>
            <a:ext cx="0" cy="5486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9949470" y="1927754"/>
            <a:ext cx="12752216" cy="9860492"/>
          </a:xfrm>
        </p:spPr>
        <p:txBody>
          <a:bodyPr anchor="ctr">
            <a:normAutofit/>
          </a:bodyPr>
          <a:lstStyle/>
          <a:p>
            <a:r>
              <a:rPr lang="en-US" sz="4800"/>
              <a:t>From the console issue the command: </a:t>
            </a:r>
            <a:r>
              <a:rPr lang="en-US" sz="4800" b="1"/>
              <a:t>logout</a:t>
            </a:r>
          </a:p>
        </p:txBody>
      </p:sp>
      <p:sp>
        <p:nvSpPr>
          <p:cNvPr id="4" name="Slide Number Placeholder 3"/>
          <p:cNvSpPr>
            <a:spLocks noGrp="1"/>
          </p:cNvSpPr>
          <p:nvPr>
            <p:ph type="sldNum" sz="quarter" idx="12"/>
          </p:nvPr>
        </p:nvSpPr>
        <p:spPr>
          <a:xfrm>
            <a:off x="21137526" y="12066958"/>
            <a:ext cx="1564158" cy="730250"/>
          </a:xfrm>
        </p:spPr>
        <p:txBody>
          <a:bodyPr>
            <a:normAutofit/>
          </a:bodyPr>
          <a:lstStyle/>
          <a:p>
            <a:pPr>
              <a:spcAft>
                <a:spcPts val="600"/>
              </a:spcAft>
            </a:pPr>
            <a:fld id="{48F63A3B-78C7-47BE-AE5E-E10140E04643}" type="slidenum">
              <a:rPr lang="en-US" sz="2100">
                <a:solidFill>
                  <a:schemeClr val="tx1">
                    <a:alpha val="80000"/>
                  </a:schemeClr>
                </a:solidFill>
              </a:rPr>
              <a:pPr>
                <a:spcAft>
                  <a:spcPts val="600"/>
                </a:spcAft>
              </a:pPr>
              <a:t>3</a:t>
            </a:fld>
            <a:endParaRPr lang="en-US" sz="2100">
              <a:solidFill>
                <a:schemeClr val="tx1">
                  <a:alpha val="80000"/>
                </a:schemeClr>
              </a:solidFill>
            </a:endParaRPr>
          </a:p>
        </p:txBody>
      </p:sp>
    </p:spTree>
    <p:extLst>
      <p:ext uri="{BB962C8B-B14F-4D97-AF65-F5344CB8AC3E}">
        <p14:creationId xmlns:p14="http://schemas.microsoft.com/office/powerpoint/2010/main" val="2904113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642960" y="640080"/>
            <a:ext cx="23091729" cy="1243584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75963" y="1927754"/>
            <a:ext cx="6986904" cy="9860492"/>
          </a:xfrm>
        </p:spPr>
        <p:txBody>
          <a:bodyPr>
            <a:normAutofit/>
          </a:bodyPr>
          <a:lstStyle/>
          <a:p>
            <a:pPr algn="r"/>
            <a:r>
              <a:rPr lang="en-US">
                <a:solidFill>
                  <a:schemeClr val="accent1"/>
                </a:solidFill>
              </a:rPr>
              <a:t>Commands so far</a:t>
            </a: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06167" y="4114800"/>
            <a:ext cx="0" cy="5486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9949470" y="1927754"/>
            <a:ext cx="12752216" cy="9860492"/>
          </a:xfrm>
        </p:spPr>
        <p:txBody>
          <a:bodyPr anchor="ctr">
            <a:normAutofit/>
          </a:bodyPr>
          <a:lstStyle/>
          <a:p>
            <a:r>
              <a:rPr lang="en-US" sz="4800"/>
              <a:t>Change password: </a:t>
            </a:r>
            <a:r>
              <a:rPr lang="en-US" sz="4800" b="1"/>
              <a:t>passwd</a:t>
            </a:r>
          </a:p>
          <a:p>
            <a:r>
              <a:rPr lang="en-US" sz="4800"/>
              <a:t>Create a new user: </a:t>
            </a:r>
            <a:r>
              <a:rPr lang="en-US" sz="4800" b="1"/>
              <a:t>sudo adduser &lt;nameofuser&gt;</a:t>
            </a:r>
          </a:p>
          <a:p>
            <a:r>
              <a:rPr lang="en-US" sz="4800"/>
              <a:t>Logout: </a:t>
            </a:r>
            <a:r>
              <a:rPr lang="en-US" sz="4800" b="1"/>
              <a:t>logout</a:t>
            </a:r>
          </a:p>
          <a:p>
            <a:endParaRPr lang="en-US" sz="4800" b="1"/>
          </a:p>
          <a:p>
            <a:r>
              <a:rPr lang="en-US" sz="4800"/>
              <a:t>Note:</a:t>
            </a:r>
            <a:br>
              <a:rPr lang="en-US" sz="4800"/>
            </a:br>
            <a:r>
              <a:rPr lang="en-US" sz="4800"/>
              <a:t>sudo - There are two ways to run administrative applications in Linux. You can either switch to the super user (root) with the su command, or you can take advantage of sudo. </a:t>
            </a:r>
          </a:p>
        </p:txBody>
      </p:sp>
      <p:sp>
        <p:nvSpPr>
          <p:cNvPr id="4" name="Slide Number Placeholder 3"/>
          <p:cNvSpPr>
            <a:spLocks noGrp="1"/>
          </p:cNvSpPr>
          <p:nvPr>
            <p:ph type="sldNum" sz="quarter" idx="12"/>
          </p:nvPr>
        </p:nvSpPr>
        <p:spPr>
          <a:xfrm>
            <a:off x="21137526" y="12066958"/>
            <a:ext cx="1564158" cy="730250"/>
          </a:xfrm>
        </p:spPr>
        <p:txBody>
          <a:bodyPr>
            <a:normAutofit/>
          </a:bodyPr>
          <a:lstStyle/>
          <a:p>
            <a:pPr>
              <a:spcAft>
                <a:spcPts val="600"/>
              </a:spcAft>
            </a:pPr>
            <a:fld id="{48F63A3B-78C7-47BE-AE5E-E10140E04643}" type="slidenum">
              <a:rPr lang="en-US" sz="2100">
                <a:solidFill>
                  <a:schemeClr val="tx1">
                    <a:alpha val="80000"/>
                  </a:schemeClr>
                </a:solidFill>
              </a:rPr>
              <a:pPr>
                <a:spcAft>
                  <a:spcPts val="600"/>
                </a:spcAft>
              </a:pPr>
              <a:t>2</a:t>
            </a:fld>
            <a:endParaRPr lang="en-US" sz="2100">
              <a:solidFill>
                <a:schemeClr val="tx1">
                  <a:alpha val="80000"/>
                </a:schemeClr>
              </a:solidFill>
            </a:endParaRPr>
          </a:p>
        </p:txBody>
      </p:sp>
    </p:spTree>
    <p:extLst>
      <p:ext uri="{BB962C8B-B14F-4D97-AF65-F5344CB8AC3E}">
        <p14:creationId xmlns:p14="http://schemas.microsoft.com/office/powerpoint/2010/main" val="301751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4921" y="9144000"/>
            <a:ext cx="14112938" cy="3928532"/>
          </a:xfrm>
          <a:prstGeom prst="rect">
            <a:avLst/>
          </a:prstGeom>
          <a:solidFill>
            <a:srgbClr val="4C3A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048238" y="9534144"/>
            <a:ext cx="13184944" cy="3250420"/>
          </a:xfrm>
        </p:spPr>
        <p:txBody>
          <a:bodyPr>
            <a:normAutofit/>
          </a:bodyPr>
          <a:lstStyle/>
          <a:p>
            <a:pPr algn="r">
              <a:lnSpc>
                <a:spcPct val="90000"/>
              </a:lnSpc>
            </a:pPr>
            <a:r>
              <a:rPr lang="en-US">
                <a:solidFill>
                  <a:srgbClr val="FFFFFF"/>
                </a:solidFill>
              </a:rPr>
              <a:t>Working with the Server (SSH Client)</a:t>
            </a:r>
          </a:p>
        </p:txBody>
      </p:sp>
      <p:pic>
        <p:nvPicPr>
          <p:cNvPr id="8" name="Content Placeholder 4" descr="Screen Shot 2018-04-05 at 11.34.09 PM.png"/>
          <p:cNvPicPr>
            <a:picLocks noChangeAspect="1"/>
          </p:cNvPicPr>
          <p:nvPr/>
        </p:nvPicPr>
        <p:blipFill rotWithShape="1">
          <a:blip r:embed="rId2">
            <a:extLst>
              <a:ext uri="{28A0092B-C50C-407E-A947-70E740481C1C}">
                <a14:useLocalDpi xmlns:a14="http://schemas.microsoft.com/office/drawing/2010/main" val="0"/>
              </a:ext>
            </a:extLst>
          </a:blip>
          <a:srcRect t="951" r="-1" b="5252"/>
          <a:stretch/>
        </p:blipFill>
        <p:spPr>
          <a:xfrm>
            <a:off x="654923" y="643466"/>
            <a:ext cx="14112936" cy="8214784"/>
          </a:xfrm>
          <a:prstGeom prst="rect">
            <a:avLst/>
          </a:prstGeom>
        </p:spPr>
      </p:pic>
      <p:sp>
        <p:nvSpPr>
          <p:cNvPr id="15" name="Rectangle 14">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65385" y="643464"/>
            <a:ext cx="8668968" cy="12429068"/>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Content Placeholder 9">
            <a:extLst>
              <a:ext uri="{FF2B5EF4-FFF2-40B4-BE49-F238E27FC236}">
                <a16:creationId xmlns:a16="http://schemas.microsoft.com/office/drawing/2014/main" id="{1E621608-BA0E-4CFD-A681-78CAAA5D72DF}"/>
              </a:ext>
            </a:extLst>
          </p:cNvPr>
          <p:cNvSpPr>
            <a:spLocks noGrp="1"/>
          </p:cNvSpPr>
          <p:nvPr>
            <p:ph idx="1"/>
          </p:nvPr>
        </p:nvSpPr>
        <p:spPr>
          <a:xfrm>
            <a:off x="16054456" y="1835450"/>
            <a:ext cx="6847694" cy="9704724"/>
          </a:xfrm>
        </p:spPr>
        <p:txBody>
          <a:bodyPr anchor="ctr">
            <a:normAutofit/>
          </a:bodyPr>
          <a:lstStyle/>
          <a:p>
            <a:endParaRPr lang="en-US" sz="4000">
              <a:solidFill>
                <a:srgbClr val="FFFFFF"/>
              </a:solidFill>
            </a:endParaRPr>
          </a:p>
        </p:txBody>
      </p:sp>
      <p:sp>
        <p:nvSpPr>
          <p:cNvPr id="4" name="Slide Number Placeholder 3"/>
          <p:cNvSpPr>
            <a:spLocks noGrp="1"/>
          </p:cNvSpPr>
          <p:nvPr>
            <p:ph type="sldNum" sz="quarter" idx="12"/>
          </p:nvPr>
        </p:nvSpPr>
        <p:spPr>
          <a:xfrm>
            <a:off x="21669021" y="13070314"/>
            <a:ext cx="1946827" cy="548640"/>
          </a:xfrm>
        </p:spPr>
        <p:txBody>
          <a:bodyPr>
            <a:normAutofit/>
          </a:bodyPr>
          <a:lstStyle/>
          <a:p>
            <a:pPr>
              <a:lnSpc>
                <a:spcPct val="90000"/>
              </a:lnSpc>
              <a:spcAft>
                <a:spcPts val="600"/>
              </a:spcAft>
            </a:pPr>
            <a:fld id="{48F63A3B-78C7-47BE-AE5E-E10140E04643}" type="slidenum">
              <a:rPr lang="en-US" sz="2400">
                <a:solidFill>
                  <a:prstClr val="black">
                    <a:tint val="75000"/>
                  </a:prstClr>
                </a:solidFill>
              </a:rPr>
              <a:pPr>
                <a:lnSpc>
                  <a:spcPct val="90000"/>
                </a:lnSpc>
                <a:spcAft>
                  <a:spcPts val="600"/>
                </a:spcAft>
              </a:pPr>
              <a:t>4</a:t>
            </a:fld>
            <a:endParaRPr lang="en-US" sz="2400">
              <a:solidFill>
                <a:prstClr val="black">
                  <a:tint val="75000"/>
                </a:prstClr>
              </a:solidFill>
            </a:endParaRPr>
          </a:p>
        </p:txBody>
      </p:sp>
    </p:spTree>
    <p:extLst>
      <p:ext uri="{BB962C8B-B14F-4D97-AF65-F5344CB8AC3E}">
        <p14:creationId xmlns:p14="http://schemas.microsoft.com/office/powerpoint/2010/main" val="8421937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306167" cy="13716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86598" y="1286934"/>
            <a:ext cx="6726196" cy="3194630"/>
          </a:xfrm>
          <a:noFill/>
          <a:ln w="19050">
            <a:solidFill>
              <a:schemeClr val="bg1"/>
            </a:solidFill>
          </a:ln>
        </p:spPr>
        <p:txBody>
          <a:bodyPr vert="horz" wrap="square" lIns="91440" tIns="45720" rIns="91440" bIns="45720" rtlCol="0" anchor="ctr">
            <a:normAutofit/>
          </a:bodyPr>
          <a:lstStyle/>
          <a:p>
            <a:pPr defTabSz="914400">
              <a:lnSpc>
                <a:spcPct val="90000"/>
              </a:lnSpc>
            </a:pPr>
            <a:r>
              <a:rPr lang="en-US" sz="5600" kern="1200">
                <a:solidFill>
                  <a:schemeClr val="bg1"/>
                </a:solidFill>
                <a:latin typeface="+mj-lt"/>
                <a:ea typeface="+mj-ea"/>
                <a:cs typeface="+mj-cs"/>
              </a:rPr>
              <a:t>Please download PuTTY for Windows</a:t>
            </a:r>
          </a:p>
        </p:txBody>
      </p:sp>
      <p:sp>
        <p:nvSpPr>
          <p:cNvPr id="6" name="Content Placeholder 5"/>
          <p:cNvSpPr>
            <a:spLocks noGrp="1"/>
          </p:cNvSpPr>
          <p:nvPr>
            <p:ph sz="half" idx="2"/>
          </p:nvPr>
        </p:nvSpPr>
        <p:spPr>
          <a:xfrm>
            <a:off x="1286600" y="5276088"/>
            <a:ext cx="6726196" cy="6831244"/>
          </a:xfrm>
        </p:spPr>
        <p:txBody>
          <a:bodyPr vert="horz" lIns="91440" tIns="45720" rIns="91440" bIns="45720" rtlCol="0">
            <a:normAutofit/>
          </a:bodyPr>
          <a:lstStyle/>
          <a:p>
            <a:pPr indent="-228600" defTabSz="914400">
              <a:lnSpc>
                <a:spcPct val="90000"/>
              </a:lnSpc>
              <a:buFont typeface="Arial" panose="020B0604020202020204" pitchFamily="34" charset="0"/>
              <a:buChar char="•"/>
            </a:pPr>
            <a:r>
              <a:rPr lang="en-US" sz="4000">
                <a:solidFill>
                  <a:schemeClr val="bg1"/>
                </a:solidFill>
              </a:rPr>
              <a:t>https://www.putty.org/</a:t>
            </a:r>
          </a:p>
          <a:p>
            <a:pPr indent="-228600" defTabSz="914400">
              <a:lnSpc>
                <a:spcPct val="90000"/>
              </a:lnSpc>
              <a:buFont typeface="Arial" panose="020B0604020202020204" pitchFamily="34" charset="0"/>
              <a:buChar char="•"/>
            </a:pPr>
            <a:endParaRPr lang="en-US" sz="4000">
              <a:solidFill>
                <a:schemeClr val="bg1"/>
              </a:solidFill>
            </a:endParaRPr>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1214334" y="1286934"/>
            <a:ext cx="11255146" cy="10820398"/>
          </a:xfrm>
          <a:prstGeom prst="rect">
            <a:avLst/>
          </a:prstGeom>
        </p:spPr>
      </p:pic>
      <p:sp>
        <p:nvSpPr>
          <p:cNvPr id="4" name="Slide Number Placeholder 3"/>
          <p:cNvSpPr>
            <a:spLocks noGrp="1"/>
          </p:cNvSpPr>
          <p:nvPr>
            <p:ph type="sldNum" sz="quarter" idx="12"/>
          </p:nvPr>
        </p:nvSpPr>
        <p:spPr>
          <a:xfrm>
            <a:off x="20573664" y="12712700"/>
            <a:ext cx="2128020" cy="730250"/>
          </a:xfrm>
        </p:spPr>
        <p:txBody>
          <a:bodyPr vert="horz" lIns="91440" tIns="45720" rIns="91440" bIns="45720" rtlCol="0" anchor="ctr">
            <a:normAutofit/>
          </a:bodyPr>
          <a:lstStyle/>
          <a:p>
            <a:pPr defTabSz="914400">
              <a:spcAft>
                <a:spcPts val="600"/>
              </a:spcAft>
            </a:pPr>
            <a:fld id="{48F63A3B-78C7-47BE-AE5E-E10140E04643}" type="slidenum">
              <a:rPr lang="en-US" sz="1200">
                <a:solidFill>
                  <a:schemeClr val="tx1">
                    <a:alpha val="80000"/>
                  </a:schemeClr>
                </a:solidFill>
              </a:rPr>
              <a:pPr defTabSz="914400">
                <a:spcAft>
                  <a:spcPts val="600"/>
                </a:spcAft>
              </a:pPr>
              <a:t>2</a:t>
            </a:fld>
            <a:endParaRPr lang="en-US" sz="1200">
              <a:solidFill>
                <a:schemeClr val="tx1">
                  <a:alpha val="80000"/>
                </a:schemeClr>
              </a:solidFill>
            </a:endParaRPr>
          </a:p>
        </p:txBody>
      </p:sp>
    </p:spTree>
    <p:extLst>
      <p:ext uri="{BB962C8B-B14F-4D97-AF65-F5344CB8AC3E}">
        <p14:creationId xmlns:p14="http://schemas.microsoft.com/office/powerpoint/2010/main" val="19117085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67D4867-5BA7-4462-B2F6-A23F4A622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306167" cy="13716000"/>
          </a:xfrm>
          <a:prstGeom prst="rect">
            <a:avLst/>
          </a:prstGeom>
          <a:solidFill>
            <a:schemeClr val="tx1">
              <a:lumMod val="75000"/>
              <a:lumOff val="2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286598" y="1286934"/>
            <a:ext cx="6726196" cy="3194630"/>
          </a:xfrm>
          <a:noFill/>
          <a:ln w="19050">
            <a:solidFill>
              <a:schemeClr val="bg1"/>
            </a:solidFill>
          </a:ln>
        </p:spPr>
        <p:txBody>
          <a:bodyPr vert="horz" wrap="square" lIns="91440" tIns="45720" rIns="91440" bIns="45720" rtlCol="0" anchor="ctr">
            <a:normAutofit/>
          </a:bodyPr>
          <a:lstStyle/>
          <a:p>
            <a:pPr defTabSz="914400">
              <a:lnSpc>
                <a:spcPct val="90000"/>
              </a:lnSpc>
            </a:pPr>
            <a:r>
              <a:rPr lang="en-US" sz="5600" kern="1200">
                <a:solidFill>
                  <a:schemeClr val="bg1"/>
                </a:solidFill>
                <a:latin typeface="+mj-lt"/>
                <a:ea typeface="+mj-ea"/>
                <a:cs typeface="+mj-cs"/>
              </a:rPr>
              <a:t>Windows SSH Client</a:t>
            </a:r>
          </a:p>
        </p:txBody>
      </p:sp>
      <p:sp>
        <p:nvSpPr>
          <p:cNvPr id="6" name="Content Placeholder 5"/>
          <p:cNvSpPr>
            <a:spLocks noGrp="1"/>
          </p:cNvSpPr>
          <p:nvPr>
            <p:ph sz="half" idx="2"/>
          </p:nvPr>
        </p:nvSpPr>
        <p:spPr>
          <a:xfrm>
            <a:off x="1286600" y="5276088"/>
            <a:ext cx="6726196" cy="6831244"/>
          </a:xfrm>
        </p:spPr>
        <p:txBody>
          <a:bodyPr vert="horz" lIns="91440" tIns="45720" rIns="91440" bIns="45720" rtlCol="0">
            <a:normAutofit/>
          </a:bodyPr>
          <a:lstStyle/>
          <a:p>
            <a:pPr indent="-228600" defTabSz="914400">
              <a:lnSpc>
                <a:spcPct val="90000"/>
              </a:lnSpc>
              <a:buFont typeface="Arial" panose="020B0604020202020204" pitchFamily="34" charset="0"/>
              <a:buChar char="•"/>
            </a:pPr>
            <a:r>
              <a:rPr lang="en-US" sz="4000">
                <a:solidFill>
                  <a:schemeClr val="bg1"/>
                </a:solidFill>
              </a:rPr>
              <a:t>PuTTY is an SSH and telnet client, developed originally by Simon Tatham for the Windows platform. PuTTY is open source software that is available with source code and is developed and supported by a group of volunteers.</a:t>
            </a:r>
          </a:p>
        </p:txBody>
      </p:sp>
      <p:pic>
        <p:nvPicPr>
          <p:cNvPr id="7" name="Content Placeholder 6"/>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1214334" y="1286934"/>
            <a:ext cx="11255146" cy="10820398"/>
          </a:xfrm>
          <a:prstGeom prst="rect">
            <a:avLst/>
          </a:prstGeom>
        </p:spPr>
      </p:pic>
      <p:sp>
        <p:nvSpPr>
          <p:cNvPr id="4" name="Slide Number Placeholder 3"/>
          <p:cNvSpPr>
            <a:spLocks noGrp="1"/>
          </p:cNvSpPr>
          <p:nvPr>
            <p:ph type="sldNum" sz="quarter" idx="12"/>
          </p:nvPr>
        </p:nvSpPr>
        <p:spPr>
          <a:xfrm>
            <a:off x="20573664" y="12712700"/>
            <a:ext cx="2128020" cy="730250"/>
          </a:xfrm>
        </p:spPr>
        <p:txBody>
          <a:bodyPr vert="horz" lIns="91440" tIns="45720" rIns="91440" bIns="45720" rtlCol="0" anchor="ctr">
            <a:normAutofit/>
          </a:bodyPr>
          <a:lstStyle/>
          <a:p>
            <a:pPr defTabSz="914400">
              <a:spcAft>
                <a:spcPts val="600"/>
              </a:spcAft>
            </a:pPr>
            <a:fld id="{48F63A3B-78C7-47BE-AE5E-E10140E04643}" type="slidenum">
              <a:rPr lang="en-US" sz="1200">
                <a:solidFill>
                  <a:schemeClr val="tx1">
                    <a:alpha val="80000"/>
                  </a:schemeClr>
                </a:solidFill>
              </a:rPr>
              <a:pPr defTabSz="914400">
                <a:spcAft>
                  <a:spcPts val="600"/>
                </a:spcAft>
              </a:pPr>
              <a:t>2</a:t>
            </a:fld>
            <a:endParaRPr lang="en-US" sz="1200">
              <a:solidFill>
                <a:schemeClr val="tx1">
                  <a:alpha val="80000"/>
                </a:schemeClr>
              </a:solidFill>
            </a:endParaRPr>
          </a:p>
        </p:txBody>
      </p:sp>
    </p:spTree>
    <p:extLst>
      <p:ext uri="{BB962C8B-B14F-4D97-AF65-F5344CB8AC3E}">
        <p14:creationId xmlns:p14="http://schemas.microsoft.com/office/powerpoint/2010/main" val="1192564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2"/>
            <a:ext cx="8805123" cy="13716002"/>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Group 15">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628858" y="0"/>
            <a:ext cx="4872359" cy="13716002"/>
            <a:chOff x="1320800" y="0"/>
            <a:chExt cx="2436813" cy="6858001"/>
          </a:xfrm>
        </p:grpSpPr>
        <p:sp>
          <p:nvSpPr>
            <p:cNvPr id="17"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8"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9"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20"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21"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22"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6" name="Title 5"/>
          <p:cNvSpPr>
            <a:spLocks noGrp="1"/>
          </p:cNvSpPr>
          <p:nvPr>
            <p:ph type="title"/>
          </p:nvPr>
        </p:nvSpPr>
        <p:spPr>
          <a:xfrm>
            <a:off x="1069761" y="1371600"/>
            <a:ext cx="5559094" cy="10210800"/>
          </a:xfrm>
        </p:spPr>
        <p:txBody>
          <a:bodyPr>
            <a:normAutofit/>
          </a:bodyPr>
          <a:lstStyle/>
          <a:p>
            <a:r>
              <a:rPr lang="en-US" sz="8000">
                <a:solidFill>
                  <a:srgbClr val="FFFFFF"/>
                </a:solidFill>
              </a:rPr>
              <a:t>SSH</a:t>
            </a:r>
          </a:p>
        </p:txBody>
      </p:sp>
      <p:sp>
        <p:nvSpPr>
          <p:cNvPr id="5" name="Slide Number Placeholder 4"/>
          <p:cNvSpPr>
            <a:spLocks noGrp="1"/>
          </p:cNvSpPr>
          <p:nvPr>
            <p:ph type="sldNum" sz="quarter" idx="12"/>
          </p:nvPr>
        </p:nvSpPr>
        <p:spPr>
          <a:xfrm>
            <a:off x="20525789" y="12618720"/>
            <a:ext cx="2175895" cy="730250"/>
          </a:xfrm>
        </p:spPr>
        <p:txBody>
          <a:bodyPr>
            <a:normAutofit/>
          </a:bodyPr>
          <a:lstStyle/>
          <a:p>
            <a:pPr>
              <a:spcAft>
                <a:spcPts val="600"/>
              </a:spcAft>
            </a:pPr>
            <a:fld id="{48F63A3B-78C7-47BE-AE5E-E10140E04643}" type="slidenum">
              <a:rPr lang="en-US" sz="2400">
                <a:solidFill>
                  <a:prstClr val="black">
                    <a:tint val="75000"/>
                  </a:prstClr>
                </a:solidFill>
              </a:rPr>
              <a:pPr>
                <a:spcAft>
                  <a:spcPts val="600"/>
                </a:spcAft>
              </a:pPr>
              <a:t>3</a:t>
            </a:fld>
            <a:endParaRPr lang="en-US" sz="2400">
              <a:solidFill>
                <a:prstClr val="black">
                  <a:tint val="75000"/>
                </a:prstClr>
              </a:solidFill>
            </a:endParaRPr>
          </a:p>
        </p:txBody>
      </p:sp>
      <p:graphicFrame>
        <p:nvGraphicFramePr>
          <p:cNvPr id="9" name="Content Placeholder 6">
            <a:extLst>
              <a:ext uri="{FF2B5EF4-FFF2-40B4-BE49-F238E27FC236}">
                <a16:creationId xmlns:a16="http://schemas.microsoft.com/office/drawing/2014/main" id="{4B5FBF81-2F84-449F-8E9D-0E77497B58D1}"/>
              </a:ext>
            </a:extLst>
          </p:cNvPr>
          <p:cNvGraphicFramePr>
            <a:graphicFrameLocks noGrp="1"/>
          </p:cNvGraphicFramePr>
          <p:nvPr>
            <p:ph idx="1"/>
            <p:extLst>
              <p:ext uri="{D42A27DB-BD31-4B8C-83A1-F6EECF244321}">
                <p14:modId xmlns:p14="http://schemas.microsoft.com/office/powerpoint/2010/main" val="2981032412"/>
              </p:ext>
            </p:extLst>
          </p:nvPr>
        </p:nvGraphicFramePr>
        <p:xfrm>
          <a:off x="10017690" y="1371600"/>
          <a:ext cx="12982368" cy="10210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203490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D2C4BFA1-2075-4901-9E24-E41D1FDD51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310360" y="996696"/>
            <a:ext cx="19800168" cy="11722608"/>
            <a:chOff x="1155481" y="498348"/>
            <a:chExt cx="9902663" cy="5861304"/>
          </a:xfrm>
        </p:grpSpPr>
        <p:sp>
          <p:nvSpPr>
            <p:cNvPr id="12" name="Oval 5">
              <a:extLst>
                <a:ext uri="{FF2B5EF4-FFF2-40B4-BE49-F238E27FC236}">
                  <a16:creationId xmlns:a16="http://schemas.microsoft.com/office/drawing/2014/main" id="{985A7375-E3AF-4F5C-85AE-17E8832952CA}"/>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55481" y="498348"/>
              <a:ext cx="5861304" cy="5861304"/>
            </a:xfrm>
            <a:prstGeom prst="ellipse">
              <a:avLst/>
            </a:prstGeom>
            <a:solidFill>
              <a:schemeClr val="accent1">
                <a:alpha val="55000"/>
              </a:schemeClr>
            </a:solidFill>
            <a:ln>
              <a:noFill/>
            </a:ln>
          </p:spPr>
        </p:sp>
        <p:sp>
          <p:nvSpPr>
            <p:cNvPr id="13" name="Oval 12">
              <a:extLst>
                <a:ext uri="{FF2B5EF4-FFF2-40B4-BE49-F238E27FC236}">
                  <a16:creationId xmlns:a16="http://schemas.microsoft.com/office/drawing/2014/main" id="{F0307F65-8304-4FA8-A841-D4D7625411BE}"/>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5196840" y="498348"/>
              <a:ext cx="5861304" cy="5861304"/>
            </a:xfrm>
            <a:prstGeom prst="ellipse">
              <a:avLst/>
            </a:prstGeom>
            <a:solidFill>
              <a:schemeClr val="accent1">
                <a:alpha val="55000"/>
              </a:schemeClr>
            </a:solidFill>
            <a:ln>
              <a:noFill/>
            </a:ln>
          </p:spPr>
        </p:sp>
        <p:sp>
          <p:nvSpPr>
            <p:cNvPr id="14" name="Oval 5">
              <a:extLst>
                <a:ext uri="{FF2B5EF4-FFF2-40B4-BE49-F238E27FC236}">
                  <a16:creationId xmlns:a16="http://schemas.microsoft.com/office/drawing/2014/main" id="{C8B8394C-136F-4E05-A002-D93A5E79CD50}"/>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3165348" y="498348"/>
              <a:ext cx="5861304" cy="5861304"/>
            </a:xfrm>
            <a:prstGeom prst="ellipse">
              <a:avLst/>
            </a:prstGeom>
            <a:solidFill>
              <a:schemeClr val="accent1">
                <a:alpha val="70000"/>
              </a:schemeClr>
            </a:solidFill>
            <a:ln>
              <a:noFill/>
            </a:ln>
          </p:spPr>
        </p:sp>
      </p:grpSp>
      <p:sp>
        <p:nvSpPr>
          <p:cNvPr id="6" name="Text Placeholder 5">
            <a:extLst>
              <a:ext uri="{FF2B5EF4-FFF2-40B4-BE49-F238E27FC236}">
                <a16:creationId xmlns:a16="http://schemas.microsoft.com/office/drawing/2014/main" id="{20CAEC6D-D0CA-084B-AC55-DFD4FA9345AA}"/>
              </a:ext>
            </a:extLst>
          </p:cNvPr>
          <p:cNvSpPr>
            <a:spLocks noGrp="1"/>
          </p:cNvSpPr>
          <p:nvPr>
            <p:ph type="body" idx="1"/>
          </p:nvPr>
        </p:nvSpPr>
        <p:spPr>
          <a:xfrm>
            <a:off x="3047206" y="8991600"/>
            <a:ext cx="18283237" cy="1524000"/>
          </a:xfrm>
        </p:spPr>
        <p:txBody>
          <a:bodyPr vert="horz" lIns="91440" tIns="45720" rIns="91440" bIns="45720" rtlCol="0">
            <a:normAutofit/>
          </a:bodyPr>
          <a:lstStyle/>
          <a:p>
            <a:pPr algn="ctr" defTabSz="914400">
              <a:lnSpc>
                <a:spcPct val="90000"/>
              </a:lnSpc>
              <a:spcBef>
                <a:spcPts val="1000"/>
              </a:spcBef>
            </a:pPr>
            <a:endParaRPr lang="en-US" sz="3600" kern="1200">
              <a:solidFill>
                <a:schemeClr val="tx1"/>
              </a:solidFill>
              <a:latin typeface="+mn-lt"/>
              <a:ea typeface="+mn-ea"/>
              <a:cs typeface="+mn-cs"/>
            </a:endParaRPr>
          </a:p>
        </p:txBody>
      </p:sp>
      <p:sp>
        <p:nvSpPr>
          <p:cNvPr id="16" name="Rectangle 15">
            <a:extLst>
              <a:ext uri="{FF2B5EF4-FFF2-40B4-BE49-F238E27FC236}">
                <a16:creationId xmlns:a16="http://schemas.microsoft.com/office/drawing/2014/main" id="{053FB2EE-284F-4C87-AB3D-BBF87A9FAB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029200"/>
            <a:ext cx="24377650" cy="365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5" name="Title 4">
            <a:extLst>
              <a:ext uri="{FF2B5EF4-FFF2-40B4-BE49-F238E27FC236}">
                <a16:creationId xmlns:a16="http://schemas.microsoft.com/office/drawing/2014/main" id="{F80A20E6-6C80-084C-8777-2F1BC0725728}"/>
              </a:ext>
            </a:extLst>
          </p:cNvPr>
          <p:cNvSpPr>
            <a:spLocks noGrp="1"/>
          </p:cNvSpPr>
          <p:nvPr>
            <p:ph type="title"/>
          </p:nvPr>
        </p:nvSpPr>
        <p:spPr>
          <a:xfrm>
            <a:off x="3047206" y="5553076"/>
            <a:ext cx="18283237" cy="2762376"/>
          </a:xfrm>
        </p:spPr>
        <p:txBody>
          <a:bodyPr vert="horz" lIns="91440" tIns="45720" rIns="91440" bIns="45720" rtlCol="0" anchor="ctr">
            <a:normAutofit/>
          </a:bodyPr>
          <a:lstStyle/>
          <a:p>
            <a:pPr algn="ctr" defTabSz="914400">
              <a:lnSpc>
                <a:spcPct val="90000"/>
              </a:lnSpc>
            </a:pPr>
            <a:r>
              <a:rPr lang="en-US" sz="8000" kern="1200">
                <a:solidFill>
                  <a:schemeClr val="bg2"/>
                </a:solidFill>
                <a:latin typeface="+mj-lt"/>
                <a:ea typeface="+mj-ea"/>
                <a:cs typeface="+mj-cs"/>
              </a:rPr>
              <a:t>Playing with the Cloud</a:t>
            </a:r>
          </a:p>
        </p:txBody>
      </p:sp>
      <p:sp>
        <p:nvSpPr>
          <p:cNvPr id="4" name="Slide Number Placeholder 3">
            <a:extLst>
              <a:ext uri="{FF2B5EF4-FFF2-40B4-BE49-F238E27FC236}">
                <a16:creationId xmlns:a16="http://schemas.microsoft.com/office/drawing/2014/main" id="{DDC7FAAA-7132-5D41-846F-29BEB10C4377}"/>
              </a:ext>
            </a:extLst>
          </p:cNvPr>
          <p:cNvSpPr>
            <a:spLocks noGrp="1"/>
          </p:cNvSpPr>
          <p:nvPr>
            <p:ph type="sldNum" sz="quarter" idx="12"/>
          </p:nvPr>
        </p:nvSpPr>
        <p:spPr>
          <a:xfrm>
            <a:off x="17216715" y="12712700"/>
            <a:ext cx="5484971" cy="730250"/>
          </a:xfrm>
        </p:spPr>
        <p:txBody>
          <a:bodyPr vert="horz" lIns="91440" tIns="45720" rIns="91440" bIns="45720" rtlCol="0" anchor="ctr">
            <a:normAutofit/>
          </a:bodyPr>
          <a:lstStyle/>
          <a:p>
            <a:pPr defTabSz="914400">
              <a:spcAft>
                <a:spcPts val="600"/>
              </a:spcAft>
            </a:pPr>
            <a:fld id="{48F63A3B-78C7-47BE-AE5E-E10140E04643}" type="slidenum">
              <a:rPr lang="en-US" sz="2400">
                <a:solidFill>
                  <a:schemeClr val="tx1"/>
                </a:solidFill>
              </a:rPr>
              <a:pPr defTabSz="914400">
                <a:spcAft>
                  <a:spcPts val="600"/>
                </a:spcAft>
              </a:pPr>
              <a:t>4</a:t>
            </a:fld>
            <a:endParaRPr lang="en-US" sz="2400">
              <a:solidFill>
                <a:schemeClr val="tx1"/>
              </a:solidFill>
            </a:endParaRPr>
          </a:p>
        </p:txBody>
      </p:sp>
    </p:spTree>
    <p:extLst>
      <p:ext uri="{BB962C8B-B14F-4D97-AF65-F5344CB8AC3E}">
        <p14:creationId xmlns:p14="http://schemas.microsoft.com/office/powerpoint/2010/main" val="730467419"/>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42285737-90EE-47DC-AC80-8AE156B119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2"/>
            <a:ext cx="8805123" cy="13716002"/>
          </a:xfrm>
          <a:custGeom>
            <a:avLst/>
            <a:gdLst>
              <a:gd name="connsiteX0" fmla="*/ 3223890 w 4403709"/>
              <a:gd name="connsiteY0" fmla="*/ 6858001 h 6858001"/>
              <a:gd name="connsiteX1" fmla="*/ 4101908 w 4403709"/>
              <a:gd name="connsiteY1" fmla="*/ 6858001 h 6858001"/>
              <a:gd name="connsiteX2" fmla="*/ 3254950 w 4403709"/>
              <a:gd name="connsiteY2" fmla="*/ 1599356 h 6858001"/>
              <a:gd name="connsiteX3" fmla="*/ 3254950 w 4403709"/>
              <a:gd name="connsiteY3" fmla="*/ 1594062 h 6858001"/>
              <a:gd name="connsiteX4" fmla="*/ 4403709 w 4403709"/>
              <a:gd name="connsiteY4" fmla="*/ 0 h 6858001"/>
              <a:gd name="connsiteX5" fmla="*/ 3254950 w 4403709"/>
              <a:gd name="connsiteY5" fmla="*/ 0 h 6858001"/>
              <a:gd name="connsiteX6" fmla="*/ 2903520 w 4403709"/>
              <a:gd name="connsiteY6" fmla="*/ 0 h 6858001"/>
              <a:gd name="connsiteX7" fmla="*/ 0 w 4403709"/>
              <a:gd name="connsiteY7" fmla="*/ 0 h 6858001"/>
              <a:gd name="connsiteX8" fmla="*/ 0 w 4403709"/>
              <a:gd name="connsiteY8" fmla="*/ 6858000 h 6858001"/>
              <a:gd name="connsiteX9" fmla="*/ 3223890 w 4403709"/>
              <a:gd name="connsiteY9" fmla="*/ 685800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03709" h="6858001">
                <a:moveTo>
                  <a:pt x="3223890" y="6858001"/>
                </a:moveTo>
                <a:lnTo>
                  <a:pt x="4101908" y="6858001"/>
                </a:lnTo>
                <a:lnTo>
                  <a:pt x="3254950" y="1599356"/>
                </a:lnTo>
                <a:lnTo>
                  <a:pt x="3254950" y="1594062"/>
                </a:lnTo>
                <a:lnTo>
                  <a:pt x="4403709" y="0"/>
                </a:lnTo>
                <a:lnTo>
                  <a:pt x="3254950" y="0"/>
                </a:lnTo>
                <a:lnTo>
                  <a:pt x="2903520" y="0"/>
                </a:lnTo>
                <a:lnTo>
                  <a:pt x="0" y="0"/>
                </a:lnTo>
                <a:lnTo>
                  <a:pt x="0" y="6858000"/>
                </a:lnTo>
                <a:lnTo>
                  <a:pt x="3223890" y="6858000"/>
                </a:lnTo>
                <a:close/>
              </a:path>
            </a:pathLst>
          </a:custGeom>
          <a:ln>
            <a:noFill/>
          </a:ln>
        </p:spPr>
        <p:style>
          <a:lnRef idx="2">
            <a:schemeClr val="accent1">
              <a:shade val="50000"/>
            </a:schemeClr>
          </a:lnRef>
          <a:fillRef idx="1002">
            <a:schemeClr val="dk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3" name="Group 12">
            <a:extLst>
              <a:ext uri="{FF2B5EF4-FFF2-40B4-BE49-F238E27FC236}">
                <a16:creationId xmlns:a16="http://schemas.microsoft.com/office/drawing/2014/main" id="{B57BDC17-F1B3-455F-BBF1-680AA1F25C0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628858" y="0"/>
            <a:ext cx="4872359" cy="13716002"/>
            <a:chOff x="1320800" y="0"/>
            <a:chExt cx="2436813" cy="6858001"/>
          </a:xfrm>
        </p:grpSpPr>
        <p:sp>
          <p:nvSpPr>
            <p:cNvPr id="14" name="Freeform 6">
              <a:extLst>
                <a:ext uri="{FF2B5EF4-FFF2-40B4-BE49-F238E27FC236}">
                  <a16:creationId xmlns:a16="http://schemas.microsoft.com/office/drawing/2014/main" id="{64E2FA9A-FEF7-4501-B0EB-5E45EDD217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15" name="Freeform 7">
              <a:extLst>
                <a:ext uri="{FF2B5EF4-FFF2-40B4-BE49-F238E27FC236}">
                  <a16:creationId xmlns:a16="http://schemas.microsoft.com/office/drawing/2014/main" id="{BC38192B-B4CB-47D4-A3B1-10010247F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rgbClr val="595959"/>
            </a:solidFill>
            <a:ln>
              <a:noFill/>
            </a:ln>
          </p:spPr>
        </p:sp>
        <p:sp>
          <p:nvSpPr>
            <p:cNvPr id="16" name="Freeform 8">
              <a:extLst>
                <a:ext uri="{FF2B5EF4-FFF2-40B4-BE49-F238E27FC236}">
                  <a16:creationId xmlns:a16="http://schemas.microsoft.com/office/drawing/2014/main" id="{96330E33-E171-4B0F-82B5-AF7230399B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rgbClr val="262626"/>
            </a:solidFill>
            <a:ln>
              <a:noFill/>
            </a:ln>
          </p:spPr>
        </p:sp>
        <p:sp>
          <p:nvSpPr>
            <p:cNvPr id="17" name="Freeform 9">
              <a:extLst>
                <a:ext uri="{FF2B5EF4-FFF2-40B4-BE49-F238E27FC236}">
                  <a16:creationId xmlns:a16="http://schemas.microsoft.com/office/drawing/2014/main" id="{332B1723-69BF-42D7-B757-0FA059E152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8" name="Freeform 10">
              <a:extLst>
                <a:ext uri="{FF2B5EF4-FFF2-40B4-BE49-F238E27FC236}">
                  <a16:creationId xmlns:a16="http://schemas.microsoft.com/office/drawing/2014/main" id="{F115D62D-1E96-48D1-A78D-D370A0BFB9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9" name="Freeform 11">
              <a:extLst>
                <a:ext uri="{FF2B5EF4-FFF2-40B4-BE49-F238E27FC236}">
                  <a16:creationId xmlns:a16="http://schemas.microsoft.com/office/drawing/2014/main" id="{91C2876A-169D-4822-A766-C00578C88B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rgbClr val="404040"/>
            </a:solidFill>
            <a:ln>
              <a:noFill/>
            </a:ln>
          </p:spPr>
        </p:sp>
      </p:grpSp>
      <p:sp>
        <p:nvSpPr>
          <p:cNvPr id="2" name="Title 1"/>
          <p:cNvSpPr>
            <a:spLocks noGrp="1"/>
          </p:cNvSpPr>
          <p:nvPr>
            <p:ph type="title"/>
          </p:nvPr>
        </p:nvSpPr>
        <p:spPr>
          <a:xfrm>
            <a:off x="1069761" y="1371600"/>
            <a:ext cx="5559094" cy="10210800"/>
          </a:xfrm>
        </p:spPr>
        <p:txBody>
          <a:bodyPr>
            <a:normAutofit/>
          </a:bodyPr>
          <a:lstStyle/>
          <a:p>
            <a:r>
              <a:rPr lang="en-US" sz="8000">
                <a:solidFill>
                  <a:srgbClr val="FFFFFF"/>
                </a:solidFill>
              </a:rPr>
              <a:t>Typical uses of the SSH protocol</a:t>
            </a:r>
          </a:p>
        </p:txBody>
      </p:sp>
      <p:sp>
        <p:nvSpPr>
          <p:cNvPr id="4" name="Slide Number Placeholder 3"/>
          <p:cNvSpPr>
            <a:spLocks noGrp="1"/>
          </p:cNvSpPr>
          <p:nvPr>
            <p:ph type="sldNum" sz="quarter" idx="12"/>
          </p:nvPr>
        </p:nvSpPr>
        <p:spPr>
          <a:xfrm>
            <a:off x="20525789" y="12618720"/>
            <a:ext cx="2175895" cy="730250"/>
          </a:xfrm>
        </p:spPr>
        <p:txBody>
          <a:bodyPr>
            <a:normAutofit/>
          </a:bodyPr>
          <a:lstStyle/>
          <a:p>
            <a:pPr>
              <a:spcAft>
                <a:spcPts val="600"/>
              </a:spcAft>
            </a:pPr>
            <a:fld id="{48F63A3B-78C7-47BE-AE5E-E10140E04643}" type="slidenum">
              <a:rPr lang="en-US" sz="2400">
                <a:solidFill>
                  <a:prstClr val="black">
                    <a:tint val="75000"/>
                  </a:prstClr>
                </a:solidFill>
              </a:rPr>
              <a:pPr>
                <a:spcAft>
                  <a:spcPts val="600"/>
                </a:spcAft>
              </a:pPr>
              <a:t>2</a:t>
            </a:fld>
            <a:endParaRPr lang="en-US" sz="2400">
              <a:solidFill>
                <a:prstClr val="black">
                  <a:tint val="75000"/>
                </a:prstClr>
              </a:solidFill>
            </a:endParaRPr>
          </a:p>
        </p:txBody>
      </p:sp>
      <p:graphicFrame>
        <p:nvGraphicFramePr>
          <p:cNvPr id="6" name="Content Placeholder 2">
            <a:extLst>
              <a:ext uri="{FF2B5EF4-FFF2-40B4-BE49-F238E27FC236}">
                <a16:creationId xmlns:a16="http://schemas.microsoft.com/office/drawing/2014/main" id="{D141E7A3-F492-4DCE-B530-48BE57B855F9}"/>
              </a:ext>
            </a:extLst>
          </p:cNvPr>
          <p:cNvGraphicFramePr>
            <a:graphicFrameLocks noGrp="1"/>
          </p:cNvGraphicFramePr>
          <p:nvPr>
            <p:ph idx="1"/>
            <p:extLst>
              <p:ext uri="{D42A27DB-BD31-4B8C-83A1-F6EECF244321}">
                <p14:modId xmlns:p14="http://schemas.microsoft.com/office/powerpoint/2010/main" val="1368592193"/>
              </p:ext>
            </p:extLst>
          </p:nvPr>
        </p:nvGraphicFramePr>
        <p:xfrm>
          <a:off x="10017690" y="1371600"/>
          <a:ext cx="12982368" cy="1021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29664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55939" y="686972"/>
            <a:ext cx="22871628" cy="368851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051872" y="933156"/>
            <a:ext cx="22273905" cy="1860894"/>
          </a:xfrm>
        </p:spPr>
        <p:txBody>
          <a:bodyPr vert="horz" lIns="91440" tIns="45720" rIns="91440" bIns="45720" rtlCol="0" anchor="b">
            <a:normAutofit/>
          </a:bodyPr>
          <a:lstStyle/>
          <a:p>
            <a:pPr defTabSz="914400">
              <a:lnSpc>
                <a:spcPct val="90000"/>
              </a:lnSpc>
            </a:pPr>
            <a:r>
              <a:rPr lang="en-US" sz="10700" kern="1200">
                <a:solidFill>
                  <a:srgbClr val="FFFFFF"/>
                </a:solidFill>
                <a:latin typeface="+mj-lt"/>
                <a:ea typeface="+mj-ea"/>
                <a:cs typeface="+mj-cs"/>
              </a:rPr>
              <a:t>How does the SSH protocol work</a:t>
            </a: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18449" y="2897262"/>
            <a:ext cx="15540751"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Content Placeholder 4" descr="how-does-ssh-protocol-work-920x272-SWKuhzNV.png"/>
          <p:cNvPicPr>
            <a:picLocks noGrp="1" noChangeAspect="1"/>
          </p:cNvPicPr>
          <p:nvPr>
            <p:ph idx="1"/>
          </p:nvPr>
        </p:nvPicPr>
        <p:blipFill>
          <a:blip r:embed="rId3">
            <a:extLst>
              <a:ext uri="{28A0092B-C50C-407E-A947-70E740481C1C}">
                <a14:useLocalDpi xmlns:a14="http://schemas.microsoft.com/office/drawing/2010/main" val="0"/>
              </a:ext>
            </a:extLst>
          </a:blip>
          <a:srcRect t="-19774" b="-19774"/>
          <a:stretch>
            <a:fillRect/>
          </a:stretch>
        </p:blipFill>
        <p:spPr>
          <a:xfrm>
            <a:off x="2422878" y="5019822"/>
            <a:ext cx="19421723" cy="7995274"/>
          </a:xfrm>
          <a:prstGeom prst="rect">
            <a:avLst/>
          </a:prstGeom>
        </p:spPr>
      </p:pic>
      <p:sp>
        <p:nvSpPr>
          <p:cNvPr id="4" name="Slide Number Placeholder 3"/>
          <p:cNvSpPr>
            <a:spLocks noGrp="1"/>
          </p:cNvSpPr>
          <p:nvPr>
            <p:ph type="sldNum" sz="quarter" idx="12"/>
          </p:nvPr>
        </p:nvSpPr>
        <p:spPr>
          <a:xfrm>
            <a:off x="17216715" y="13044860"/>
            <a:ext cx="5484971" cy="694944"/>
          </a:xfrm>
        </p:spPr>
        <p:txBody>
          <a:bodyPr vert="horz" lIns="91440" tIns="45720" rIns="91440" bIns="45720" rtlCol="0" anchor="ctr">
            <a:normAutofit/>
          </a:bodyPr>
          <a:lstStyle/>
          <a:p>
            <a:pPr defTabSz="914400">
              <a:spcAft>
                <a:spcPts val="600"/>
              </a:spcAft>
            </a:pPr>
            <a:fld id="{48F63A3B-78C7-47BE-AE5E-E10140E04643}" type="slidenum">
              <a:rPr lang="en-US" sz="2400">
                <a:solidFill>
                  <a:srgbClr val="898989"/>
                </a:solidFill>
              </a:rPr>
              <a:pPr defTabSz="914400">
                <a:spcAft>
                  <a:spcPts val="600"/>
                </a:spcAft>
              </a:pPr>
              <a:t>2</a:t>
            </a:fld>
            <a:endParaRPr lang="en-US" sz="2400">
              <a:solidFill>
                <a:srgbClr val="898989"/>
              </a:solidFill>
            </a:endParaRPr>
          </a:p>
        </p:txBody>
      </p:sp>
    </p:spTree>
    <p:extLst>
      <p:ext uri="{BB962C8B-B14F-4D97-AF65-F5344CB8AC3E}">
        <p14:creationId xmlns:p14="http://schemas.microsoft.com/office/powerpoint/2010/main" val="11637763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642960" y="640080"/>
            <a:ext cx="23091729" cy="1243584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75963" y="1927754"/>
            <a:ext cx="6986904" cy="9860492"/>
          </a:xfrm>
        </p:spPr>
        <p:txBody>
          <a:bodyPr>
            <a:normAutofit/>
          </a:bodyPr>
          <a:lstStyle/>
          <a:p>
            <a:pPr algn="r"/>
            <a:r>
              <a:rPr lang="en-US" sz="9700">
                <a:solidFill>
                  <a:schemeClr val="accent1"/>
                </a:solidFill>
              </a:rPr>
              <a:t>SSH provides strong encryption and integrity protection</a:t>
            </a: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06167" y="4114800"/>
            <a:ext cx="0" cy="5486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9949470" y="1927754"/>
            <a:ext cx="12752216" cy="9860492"/>
          </a:xfrm>
        </p:spPr>
        <p:txBody>
          <a:bodyPr anchor="ctr">
            <a:normAutofit/>
          </a:bodyPr>
          <a:lstStyle/>
          <a:p>
            <a:pPr>
              <a:lnSpc>
                <a:spcPct val="90000"/>
              </a:lnSpc>
            </a:pPr>
            <a:r>
              <a:rPr lang="en-US" sz="4400"/>
              <a:t>Once a connection has been established between the SSH client and server, the data that is transmitted is encrypted according to the parameters negotiated in the setup. </a:t>
            </a:r>
          </a:p>
          <a:p>
            <a:pPr>
              <a:lnSpc>
                <a:spcPct val="90000"/>
              </a:lnSpc>
            </a:pPr>
            <a:r>
              <a:rPr lang="en-US" sz="4400"/>
              <a:t>During the negotiation the client and server agree on the symmetric encryption algorithm </a:t>
            </a:r>
          </a:p>
          <a:p>
            <a:pPr>
              <a:lnSpc>
                <a:spcPct val="90000"/>
              </a:lnSpc>
            </a:pPr>
            <a:r>
              <a:rPr lang="en-US" sz="4400"/>
              <a:t>to be used and generate the encryption key that will be used. The traffic between the communicating parties is protected with industry standard strong encryption algorithms (such as AES (Advanced Encryption Standard)), and the SSH protocol also includes a mechanism that ensures the integrity of the transmitted data by using standard hash algoritms (such as SHA-2 (Standard Hashing Algorithm)). </a:t>
            </a:r>
          </a:p>
          <a:p>
            <a:pPr>
              <a:lnSpc>
                <a:spcPct val="90000"/>
              </a:lnSpc>
            </a:pPr>
            <a:endParaRPr lang="en-US" sz="4400"/>
          </a:p>
        </p:txBody>
      </p:sp>
      <p:sp>
        <p:nvSpPr>
          <p:cNvPr id="4" name="Slide Number Placeholder 3"/>
          <p:cNvSpPr>
            <a:spLocks noGrp="1"/>
          </p:cNvSpPr>
          <p:nvPr>
            <p:ph type="sldNum" sz="quarter" idx="12"/>
          </p:nvPr>
        </p:nvSpPr>
        <p:spPr>
          <a:xfrm>
            <a:off x="21137526" y="12066958"/>
            <a:ext cx="1564158" cy="730250"/>
          </a:xfrm>
        </p:spPr>
        <p:txBody>
          <a:bodyPr>
            <a:normAutofit/>
          </a:bodyPr>
          <a:lstStyle/>
          <a:p>
            <a:pPr>
              <a:spcAft>
                <a:spcPts val="600"/>
              </a:spcAft>
            </a:pPr>
            <a:fld id="{48F63A3B-78C7-47BE-AE5E-E10140E04643}" type="slidenum">
              <a:rPr lang="en-US" sz="2100">
                <a:solidFill>
                  <a:schemeClr val="tx1">
                    <a:alpha val="80000"/>
                  </a:schemeClr>
                </a:solidFill>
              </a:rPr>
              <a:pPr>
                <a:spcAft>
                  <a:spcPts val="600"/>
                </a:spcAft>
              </a:pPr>
              <a:t>2</a:t>
            </a:fld>
            <a:endParaRPr lang="en-US" sz="2100">
              <a:solidFill>
                <a:schemeClr val="tx1">
                  <a:alpha val="80000"/>
                </a:schemeClr>
              </a:solidFill>
            </a:endParaRPr>
          </a:p>
        </p:txBody>
      </p:sp>
    </p:spTree>
    <p:extLst>
      <p:ext uri="{BB962C8B-B14F-4D97-AF65-F5344CB8AC3E}">
        <p14:creationId xmlns:p14="http://schemas.microsoft.com/office/powerpoint/2010/main" val="36172966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642960" y="640080"/>
            <a:ext cx="23091729" cy="1243584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675963" y="1927754"/>
            <a:ext cx="6986904" cy="9860492"/>
          </a:xfrm>
        </p:spPr>
        <p:txBody>
          <a:bodyPr>
            <a:normAutofit/>
          </a:bodyPr>
          <a:lstStyle/>
          <a:p>
            <a:pPr algn="r"/>
            <a:r>
              <a:rPr lang="en-US">
                <a:solidFill>
                  <a:schemeClr val="accent1"/>
                </a:solidFill>
              </a:rPr>
              <a:t>Commands so far</a:t>
            </a:r>
          </a:p>
        </p:txBody>
      </p:sp>
      <p:cxnSp>
        <p:nvCxnSpPr>
          <p:cNvPr id="11" name="Straight Connector 10">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06167" y="4114800"/>
            <a:ext cx="0" cy="5486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9949470" y="1927754"/>
            <a:ext cx="12752216" cy="9860492"/>
          </a:xfrm>
        </p:spPr>
        <p:txBody>
          <a:bodyPr anchor="ctr">
            <a:normAutofit/>
          </a:bodyPr>
          <a:lstStyle/>
          <a:p>
            <a:r>
              <a:rPr lang="en-US" sz="4800"/>
              <a:t>sudo apt update </a:t>
            </a:r>
            <a:r>
              <a:rPr lang="mr-IN" sz="4800"/>
              <a:t>–</a:t>
            </a:r>
            <a:r>
              <a:rPr lang="en-US" sz="4800"/>
              <a:t> update the Advanced Tool Packager </a:t>
            </a:r>
            <a:r>
              <a:rPr lang="mr-IN" sz="4800"/>
              <a:t>–</a:t>
            </a:r>
            <a:r>
              <a:rPr lang="en-US" sz="4800"/>
              <a:t> a utility to download and install software packages on unix/linux</a:t>
            </a:r>
          </a:p>
          <a:p>
            <a:r>
              <a:rPr lang="en-US" sz="4800"/>
              <a:t>sudo apt install lamp-server^ --dwonloads and installs Apache2/MySql/Linux</a:t>
            </a:r>
          </a:p>
          <a:p>
            <a:r>
              <a:rPr lang="en-US" sz="4800"/>
              <a:t>After install:</a:t>
            </a:r>
          </a:p>
          <a:p>
            <a:pPr lvl="1"/>
            <a:r>
              <a:rPr lang="en-US" sz="4800"/>
              <a:t> apache2 </a:t>
            </a:r>
            <a:r>
              <a:rPr lang="mr-IN" sz="4800"/>
              <a:t>–</a:t>
            </a:r>
            <a:r>
              <a:rPr lang="en-US" sz="4800"/>
              <a:t>v  - to check if apache was installed and is running</a:t>
            </a:r>
          </a:p>
          <a:p>
            <a:pPr lvl="1"/>
            <a:r>
              <a:rPr lang="en-US" sz="4800"/>
              <a:t> mysql </a:t>
            </a:r>
            <a:r>
              <a:rPr lang="mr-IN" sz="4800"/>
              <a:t>–</a:t>
            </a:r>
            <a:r>
              <a:rPr lang="en-US" sz="4800"/>
              <a:t>V </a:t>
            </a:r>
            <a:r>
              <a:rPr lang="mr-IN" sz="4800"/>
              <a:t>–</a:t>
            </a:r>
            <a:r>
              <a:rPr lang="en-US" sz="4800"/>
              <a:t> to check if mySql was installed and is running </a:t>
            </a:r>
          </a:p>
        </p:txBody>
      </p:sp>
      <p:sp>
        <p:nvSpPr>
          <p:cNvPr id="4" name="Slide Number Placeholder 3"/>
          <p:cNvSpPr>
            <a:spLocks noGrp="1"/>
          </p:cNvSpPr>
          <p:nvPr>
            <p:ph type="sldNum" sz="quarter" idx="12"/>
          </p:nvPr>
        </p:nvSpPr>
        <p:spPr>
          <a:xfrm>
            <a:off x="21137526" y="12066958"/>
            <a:ext cx="1564158" cy="730250"/>
          </a:xfrm>
        </p:spPr>
        <p:txBody>
          <a:bodyPr>
            <a:normAutofit/>
          </a:bodyPr>
          <a:lstStyle/>
          <a:p>
            <a:pPr>
              <a:spcAft>
                <a:spcPts val="600"/>
              </a:spcAft>
            </a:pPr>
            <a:fld id="{48F63A3B-78C7-47BE-AE5E-E10140E04643}" type="slidenum">
              <a:rPr lang="en-US" sz="2100">
                <a:solidFill>
                  <a:schemeClr val="tx1">
                    <a:alpha val="80000"/>
                  </a:schemeClr>
                </a:solidFill>
              </a:rPr>
              <a:pPr>
                <a:spcAft>
                  <a:spcPts val="600"/>
                </a:spcAft>
              </a:pPr>
              <a:t>2</a:t>
            </a:fld>
            <a:endParaRPr lang="en-US" sz="2100">
              <a:solidFill>
                <a:schemeClr val="tx1">
                  <a:alpha val="80000"/>
                </a:schemeClr>
              </a:solidFill>
            </a:endParaRPr>
          </a:p>
        </p:txBody>
      </p:sp>
    </p:spTree>
    <p:extLst>
      <p:ext uri="{BB962C8B-B14F-4D97-AF65-F5344CB8AC3E}">
        <p14:creationId xmlns:p14="http://schemas.microsoft.com/office/powerpoint/2010/main" val="11614232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4921" y="9144000"/>
            <a:ext cx="14112938" cy="3928532"/>
          </a:xfrm>
          <a:prstGeom prst="rect">
            <a:avLst/>
          </a:prstGeom>
          <a:solidFill>
            <a:srgbClr val="4A4C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048238" y="9534144"/>
            <a:ext cx="13184944" cy="3250420"/>
          </a:xfrm>
        </p:spPr>
        <p:txBody>
          <a:bodyPr vert="horz" lIns="91440" tIns="45720" rIns="91440" bIns="45720" rtlCol="0" anchor="ctr">
            <a:normAutofit/>
          </a:bodyPr>
          <a:lstStyle/>
          <a:p>
            <a:pPr algn="r" defTabSz="914400">
              <a:lnSpc>
                <a:spcPct val="90000"/>
              </a:lnSpc>
            </a:pPr>
            <a:r>
              <a:rPr lang="en-US" sz="4400">
                <a:solidFill>
                  <a:srgbClr val="FFFFFF"/>
                </a:solidFill>
              </a:rPr>
              <a:t>Test PHP install on your virtual server</a:t>
            </a:r>
          </a:p>
        </p:txBody>
      </p:sp>
      <p:pic>
        <p:nvPicPr>
          <p:cNvPr id="6" name="Content Placeholder 5" descr="phpsuccesspage.pn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r="7227" b="-1"/>
          <a:stretch/>
        </p:blipFill>
        <p:spPr>
          <a:xfrm>
            <a:off x="654923" y="643466"/>
            <a:ext cx="14112936" cy="8214784"/>
          </a:xfrm>
          <a:prstGeom prst="rect">
            <a:avLst/>
          </a:prstGeom>
        </p:spPr>
      </p:pic>
      <p:sp>
        <p:nvSpPr>
          <p:cNvPr id="13" name="Rectangle 1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65385" y="643464"/>
            <a:ext cx="8668968" cy="12429068"/>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sz="half" idx="1"/>
          </p:nvPr>
        </p:nvSpPr>
        <p:spPr>
          <a:xfrm>
            <a:off x="16054456" y="1835450"/>
            <a:ext cx="6847694" cy="9704724"/>
          </a:xfrm>
        </p:spPr>
        <p:txBody>
          <a:bodyPr vert="horz" lIns="91440" tIns="45720" rIns="91440" bIns="45720" rtlCol="0" anchor="ctr">
            <a:normAutofit/>
          </a:bodyPr>
          <a:lstStyle/>
          <a:p>
            <a:pPr indent="-228600" defTabSz="914400">
              <a:lnSpc>
                <a:spcPct val="90000"/>
              </a:lnSpc>
              <a:buFont typeface="Arial" panose="020B0604020202020204" pitchFamily="34" charset="0"/>
              <a:buChar char="•"/>
            </a:pPr>
            <a:r>
              <a:rPr lang="en-US" sz="3400">
                <a:solidFill>
                  <a:srgbClr val="FFFFFF"/>
                </a:solidFill>
              </a:rPr>
              <a:t>Open a PuTTY connection and login</a:t>
            </a:r>
          </a:p>
          <a:p>
            <a:pPr indent="-228600" defTabSz="914400">
              <a:lnSpc>
                <a:spcPct val="90000"/>
              </a:lnSpc>
              <a:buFont typeface="Arial" panose="020B0604020202020204" pitchFamily="34" charset="0"/>
              <a:buChar char="•"/>
            </a:pPr>
            <a:r>
              <a:rPr lang="en-US" sz="3400">
                <a:solidFill>
                  <a:srgbClr val="FFFFFF"/>
                </a:solidFill>
              </a:rPr>
              <a:t>Issue the following commands:</a:t>
            </a:r>
          </a:p>
          <a:p>
            <a:pPr lvl="1" indent="-228600" defTabSz="914400">
              <a:lnSpc>
                <a:spcPct val="90000"/>
              </a:lnSpc>
              <a:buFont typeface="Arial" panose="020B0604020202020204" pitchFamily="34" charset="0"/>
              <a:buChar char="•"/>
            </a:pPr>
            <a:r>
              <a:rPr lang="en-US" sz="3400">
                <a:solidFill>
                  <a:srgbClr val="FFFFFF"/>
                </a:solidFill>
              </a:rPr>
              <a:t>php –v  - to check version of PHP on server</a:t>
            </a:r>
          </a:p>
          <a:p>
            <a:pPr lvl="1" indent="-228600" defTabSz="914400">
              <a:lnSpc>
                <a:spcPct val="90000"/>
              </a:lnSpc>
              <a:buFont typeface="Arial" panose="020B0604020202020204" pitchFamily="34" charset="0"/>
              <a:buChar char="•"/>
            </a:pPr>
            <a:r>
              <a:rPr lang="en-US" sz="3400">
                <a:solidFill>
                  <a:srgbClr val="FFFFFF"/>
                </a:solidFill>
              </a:rPr>
              <a:t>sudo sh -c 'echo "&lt;?php phpinfo(); ?&gt;" &gt; /var/www/html/info.php’ – creates a php page called info.php that returns system info</a:t>
            </a:r>
          </a:p>
          <a:p>
            <a:pPr indent="-228600" defTabSz="914400">
              <a:lnSpc>
                <a:spcPct val="90000"/>
              </a:lnSpc>
              <a:buFont typeface="Arial" panose="020B0604020202020204" pitchFamily="34" charset="0"/>
              <a:buChar char="•"/>
            </a:pPr>
            <a:r>
              <a:rPr lang="en-US" sz="3400">
                <a:solidFill>
                  <a:srgbClr val="FFFFFF"/>
                </a:solidFill>
              </a:rPr>
              <a:t>Go to a browser on your computer and enter:</a:t>
            </a:r>
          </a:p>
          <a:p>
            <a:pPr lvl="1" indent="-228600" defTabSz="914400">
              <a:lnSpc>
                <a:spcPct val="90000"/>
              </a:lnSpc>
              <a:buFont typeface="Arial" panose="020B0604020202020204" pitchFamily="34" charset="0"/>
              <a:buChar char="•"/>
            </a:pPr>
            <a:r>
              <a:rPr lang="en-US" sz="3400">
                <a:solidFill>
                  <a:srgbClr val="FFFFFF"/>
                </a:solidFill>
                <a:hlinkClick r:id="rId4"/>
              </a:rPr>
              <a:t>http://ServerPublicIPAddress/info.php</a:t>
            </a:r>
            <a:endParaRPr lang="en-US" sz="3400">
              <a:solidFill>
                <a:srgbClr val="FFFFFF"/>
              </a:solidFill>
            </a:endParaRPr>
          </a:p>
          <a:p>
            <a:pPr indent="-228600" defTabSz="914400">
              <a:lnSpc>
                <a:spcPct val="90000"/>
              </a:lnSpc>
              <a:buFont typeface="Arial" panose="020B0604020202020204" pitchFamily="34" charset="0"/>
              <a:buChar char="•"/>
            </a:pPr>
            <a:r>
              <a:rPr lang="en-US" sz="3400">
                <a:solidFill>
                  <a:srgbClr val="FFFFFF"/>
                </a:solidFill>
              </a:rPr>
              <a:t>If successful you will get a PHP page containing server information</a:t>
            </a:r>
          </a:p>
        </p:txBody>
      </p:sp>
      <p:sp>
        <p:nvSpPr>
          <p:cNvPr id="4" name="Slide Number Placeholder 3"/>
          <p:cNvSpPr>
            <a:spLocks noGrp="1"/>
          </p:cNvSpPr>
          <p:nvPr>
            <p:ph type="sldNum" sz="quarter" idx="12"/>
          </p:nvPr>
        </p:nvSpPr>
        <p:spPr>
          <a:xfrm>
            <a:off x="21669021" y="13070314"/>
            <a:ext cx="1946827" cy="548640"/>
          </a:xfrm>
        </p:spPr>
        <p:txBody>
          <a:bodyPr vert="horz" lIns="91440" tIns="45720" rIns="91440" bIns="45720" rtlCol="0" anchor="ctr">
            <a:normAutofit/>
          </a:bodyPr>
          <a:lstStyle/>
          <a:p>
            <a:pPr defTabSz="914400">
              <a:spcAft>
                <a:spcPts val="600"/>
              </a:spcAft>
              <a:defRPr/>
            </a:pPr>
            <a:fld id="{48F63A3B-78C7-47BE-AE5E-E10140E04643}" type="slidenum">
              <a:rPr lang="en-US" sz="2400">
                <a:solidFill>
                  <a:prstClr val="black">
                    <a:tint val="75000"/>
                  </a:prstClr>
                </a:solidFill>
                <a:latin typeface="Calibri" panose="020F0502020204030204"/>
              </a:rPr>
              <a:pPr defTabSz="914400">
                <a:spcAft>
                  <a:spcPts val="600"/>
                </a:spcAft>
                <a:defRPr/>
              </a:pPr>
              <a:t>2</a:t>
            </a:fld>
            <a:endParaRPr lang="en-US" sz="2400">
              <a:solidFill>
                <a:prstClr val="black">
                  <a:tint val="75000"/>
                </a:prstClr>
              </a:solidFill>
              <a:latin typeface="Calibri" panose="020F0502020204030204"/>
            </a:endParaRPr>
          </a:p>
        </p:txBody>
      </p:sp>
    </p:spTree>
    <p:extLst>
      <p:ext uri="{BB962C8B-B14F-4D97-AF65-F5344CB8AC3E}">
        <p14:creationId xmlns:p14="http://schemas.microsoft.com/office/powerpoint/2010/main" val="4090191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D70B121-56F4-4848-B38B-182089D909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642960" y="640080"/>
            <a:ext cx="23091729" cy="1243584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1675963" y="1927754"/>
            <a:ext cx="6986904" cy="9860492"/>
          </a:xfrm>
        </p:spPr>
        <p:txBody>
          <a:bodyPr>
            <a:normAutofit/>
          </a:bodyPr>
          <a:lstStyle/>
          <a:p>
            <a:pPr algn="r"/>
            <a:r>
              <a:rPr lang="en-US">
                <a:solidFill>
                  <a:schemeClr val="accent1"/>
                </a:solidFill>
              </a:rPr>
              <a:t>Add a user with sudo privileges</a:t>
            </a:r>
          </a:p>
        </p:txBody>
      </p:sp>
      <p:cxnSp>
        <p:nvCxnSpPr>
          <p:cNvPr id="14" name="Straight Connector 13">
            <a:extLst>
              <a:ext uri="{FF2B5EF4-FFF2-40B4-BE49-F238E27FC236}">
                <a16:creationId xmlns:a16="http://schemas.microsoft.com/office/drawing/2014/main" id="{2D72A2C9-F3CA-4216-8BAD-FA4C970C3C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06167" y="4114800"/>
            <a:ext cx="0" cy="54864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6"/>
          <p:cNvSpPr>
            <a:spLocks noGrp="1"/>
          </p:cNvSpPr>
          <p:nvPr>
            <p:ph idx="1"/>
          </p:nvPr>
        </p:nvSpPr>
        <p:spPr>
          <a:xfrm>
            <a:off x="9949470" y="1927754"/>
            <a:ext cx="12752216" cy="9860492"/>
          </a:xfrm>
        </p:spPr>
        <p:txBody>
          <a:bodyPr anchor="ctr">
            <a:normAutofit/>
          </a:bodyPr>
          <a:lstStyle/>
          <a:p>
            <a:pPr marL="0" indent="0">
              <a:lnSpc>
                <a:spcPct val="90000"/>
              </a:lnSpc>
              <a:buNone/>
            </a:pPr>
            <a:r>
              <a:rPr lang="en-US" sz="4800"/>
              <a:t>Create a new user:</a:t>
            </a:r>
          </a:p>
          <a:p>
            <a:pPr>
              <a:lnSpc>
                <a:spcPct val="90000"/>
              </a:lnSpc>
            </a:pPr>
            <a:r>
              <a:rPr lang="en-US" sz="4800"/>
              <a:t>sudo adduser &lt;username&gt;</a:t>
            </a:r>
          </a:p>
          <a:p>
            <a:pPr>
              <a:lnSpc>
                <a:spcPct val="90000"/>
              </a:lnSpc>
            </a:pPr>
            <a:endParaRPr lang="en-US" sz="4800"/>
          </a:p>
          <a:p>
            <a:pPr marL="0" indent="0">
              <a:lnSpc>
                <a:spcPct val="90000"/>
              </a:lnSpc>
              <a:buNone/>
            </a:pPr>
            <a:r>
              <a:rPr lang="en-US" sz="4800"/>
              <a:t>Add user to the sudo group:</a:t>
            </a:r>
          </a:p>
          <a:p>
            <a:pPr>
              <a:lnSpc>
                <a:spcPct val="90000"/>
              </a:lnSpc>
            </a:pPr>
            <a:r>
              <a:rPr lang="en-US" sz="4800"/>
              <a:t>sudo usermod -aG sudo &lt;username&gt;</a:t>
            </a:r>
          </a:p>
          <a:p>
            <a:pPr>
              <a:lnSpc>
                <a:spcPct val="90000"/>
              </a:lnSpc>
            </a:pPr>
            <a:endParaRPr lang="en-US" sz="4800"/>
          </a:p>
          <a:p>
            <a:pPr marL="0" indent="0">
              <a:lnSpc>
                <a:spcPct val="90000"/>
              </a:lnSpc>
              <a:buNone/>
            </a:pPr>
            <a:r>
              <a:rPr lang="en-US" sz="4800"/>
              <a:t>Switch to another user:</a:t>
            </a:r>
          </a:p>
          <a:p>
            <a:pPr>
              <a:lnSpc>
                <a:spcPct val="90000"/>
              </a:lnSpc>
            </a:pPr>
            <a:r>
              <a:rPr lang="en-US" sz="4800"/>
              <a:t>su - &lt;username&gt;</a:t>
            </a:r>
          </a:p>
          <a:p>
            <a:pPr>
              <a:lnSpc>
                <a:spcPct val="90000"/>
              </a:lnSpc>
            </a:pPr>
            <a:endParaRPr lang="en-US" sz="4800"/>
          </a:p>
          <a:p>
            <a:pPr marL="0" indent="0">
              <a:lnSpc>
                <a:spcPct val="90000"/>
              </a:lnSpc>
              <a:buNone/>
            </a:pPr>
            <a:r>
              <a:rPr lang="en-US" sz="4800"/>
              <a:t>Test sudo privileges:</a:t>
            </a:r>
          </a:p>
          <a:p>
            <a:pPr>
              <a:lnSpc>
                <a:spcPct val="90000"/>
              </a:lnSpc>
            </a:pPr>
            <a:r>
              <a:rPr lang="en-US" sz="4800"/>
              <a:t>sudo ls -la /root - only a superuser can list the contents of the root directory</a:t>
            </a:r>
          </a:p>
        </p:txBody>
      </p:sp>
      <p:sp>
        <p:nvSpPr>
          <p:cNvPr id="5" name="Slide Number Placeholder 4"/>
          <p:cNvSpPr>
            <a:spLocks noGrp="1"/>
          </p:cNvSpPr>
          <p:nvPr>
            <p:ph type="sldNum" sz="quarter" idx="12"/>
          </p:nvPr>
        </p:nvSpPr>
        <p:spPr>
          <a:xfrm>
            <a:off x="21137526" y="12066958"/>
            <a:ext cx="1564158" cy="730250"/>
          </a:xfrm>
        </p:spPr>
        <p:txBody>
          <a:bodyPr>
            <a:normAutofit/>
          </a:bodyPr>
          <a:lstStyle/>
          <a:p>
            <a:pPr>
              <a:spcAft>
                <a:spcPts val="600"/>
              </a:spcAft>
            </a:pPr>
            <a:fld id="{48F63A3B-78C7-47BE-AE5E-E10140E04643}" type="slidenum">
              <a:rPr lang="en-US" sz="2100">
                <a:solidFill>
                  <a:schemeClr val="tx1">
                    <a:alpha val="80000"/>
                  </a:schemeClr>
                </a:solidFill>
              </a:rPr>
              <a:pPr>
                <a:spcAft>
                  <a:spcPts val="600"/>
                </a:spcAft>
              </a:pPr>
              <a:t>6</a:t>
            </a:fld>
            <a:endParaRPr lang="en-US" sz="2100">
              <a:solidFill>
                <a:schemeClr val="tx1">
                  <a:alpha val="80000"/>
                </a:schemeClr>
              </a:solidFill>
            </a:endParaRPr>
          </a:p>
        </p:txBody>
      </p:sp>
    </p:spTree>
    <p:extLst>
      <p:ext uri="{BB962C8B-B14F-4D97-AF65-F5344CB8AC3E}">
        <p14:creationId xmlns:p14="http://schemas.microsoft.com/office/powerpoint/2010/main" val="25412316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1AEB8A9-B768-4E30-BA55-D919E66873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96" y="-4"/>
            <a:ext cx="8137751" cy="1371600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286598" y="1280160"/>
            <a:ext cx="6191242" cy="11226472"/>
          </a:xfrm>
        </p:spPr>
        <p:txBody>
          <a:bodyPr anchor="ctr">
            <a:normAutofit/>
          </a:bodyPr>
          <a:lstStyle/>
          <a:p>
            <a:r>
              <a:rPr lang="en-US">
                <a:solidFill>
                  <a:srgbClr val="FFFFFF"/>
                </a:solidFill>
              </a:rPr>
              <a:t>STOP! Group Work!</a:t>
            </a:r>
          </a:p>
        </p:txBody>
      </p:sp>
      <p:sp>
        <p:nvSpPr>
          <p:cNvPr id="3" name="Content Placeholder 2"/>
          <p:cNvSpPr>
            <a:spLocks noGrp="1"/>
          </p:cNvSpPr>
          <p:nvPr>
            <p:ph idx="1"/>
          </p:nvPr>
        </p:nvSpPr>
        <p:spPr>
          <a:xfrm>
            <a:off x="9397188" y="1280164"/>
            <a:ext cx="13693863" cy="4969768"/>
          </a:xfrm>
        </p:spPr>
        <p:txBody>
          <a:bodyPr anchor="ctr">
            <a:normAutofit/>
          </a:bodyPr>
          <a:lstStyle/>
          <a:p>
            <a:r>
              <a:rPr lang="en-US" sz="4000"/>
              <a:t>Create a new server.  Name should be: ub2-yournickname.  Don't forget to set at least 1 public ip address.  Specs are default. OS is latest Ubuntu.</a:t>
            </a:r>
          </a:p>
          <a:p>
            <a:r>
              <a:rPr lang="en-US" sz="4000"/>
              <a:t>Once the server is up.  Change the password for user ubuntu. </a:t>
            </a:r>
          </a:p>
          <a:p>
            <a:r>
              <a:rPr lang="en-US" sz="4000"/>
              <a:t>Once done, install Apache2/mySQL/PHP and test if they are working</a:t>
            </a:r>
          </a:p>
          <a:p>
            <a:endParaRPr lang="en-US" sz="4000"/>
          </a:p>
        </p:txBody>
      </p:sp>
      <p:pic>
        <p:nvPicPr>
          <p:cNvPr id="5" name="Picture 4" descr="groupwork_icon_2746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715124" y="6893396"/>
            <a:ext cx="8966972" cy="4976670"/>
          </a:xfrm>
          <a:prstGeom prst="rect">
            <a:avLst/>
          </a:prstGeom>
        </p:spPr>
      </p:pic>
      <p:sp>
        <p:nvSpPr>
          <p:cNvPr id="4" name="Slide Number Placeholder 3"/>
          <p:cNvSpPr>
            <a:spLocks noGrp="1"/>
          </p:cNvSpPr>
          <p:nvPr>
            <p:ph type="sldNum" sz="quarter" idx="12"/>
          </p:nvPr>
        </p:nvSpPr>
        <p:spPr>
          <a:xfrm>
            <a:off x="21063813" y="12712700"/>
            <a:ext cx="1637873" cy="730250"/>
          </a:xfrm>
        </p:spPr>
        <p:txBody>
          <a:bodyPr>
            <a:normAutofit/>
          </a:bodyPr>
          <a:lstStyle/>
          <a:p>
            <a:pPr>
              <a:spcAft>
                <a:spcPts val="600"/>
              </a:spcAft>
            </a:pPr>
            <a:fld id="{48F63A3B-78C7-47BE-AE5E-E10140E04643}" type="slidenum">
              <a:rPr lang="en-US" sz="2400">
                <a:solidFill>
                  <a:prstClr val="black">
                    <a:tint val="75000"/>
                  </a:prstClr>
                </a:solidFill>
              </a:rPr>
              <a:pPr>
                <a:spcAft>
                  <a:spcPts val="600"/>
                </a:spcAft>
              </a:pPr>
              <a:t>6</a:t>
            </a:fld>
            <a:endParaRPr lang="en-US" sz="2400">
              <a:solidFill>
                <a:prstClr val="black">
                  <a:tint val="75000"/>
                </a:prstClr>
              </a:solidFill>
            </a:endParaRPr>
          </a:p>
        </p:txBody>
      </p:sp>
    </p:spTree>
    <p:extLst>
      <p:ext uri="{BB962C8B-B14F-4D97-AF65-F5344CB8AC3E}">
        <p14:creationId xmlns:p14="http://schemas.microsoft.com/office/powerpoint/2010/main" val="34690610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End of Day 2</a:t>
            </a:r>
          </a:p>
        </p:txBody>
      </p:sp>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t>27</a:t>
            </a:fld>
            <a:endParaRPr lang="en-US"/>
          </a:p>
        </p:txBody>
      </p:sp>
    </p:spTree>
    <p:extLst>
      <p:ext uri="{BB962C8B-B14F-4D97-AF65-F5344CB8AC3E}">
        <p14:creationId xmlns:p14="http://schemas.microsoft.com/office/powerpoint/2010/main" val="14418816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ePLDT</a:t>
            </a:r>
            <a:r>
              <a:rPr lang="en-US" dirty="0"/>
              <a:t> Cloud Login</a:t>
            </a:r>
          </a:p>
        </p:txBody>
      </p:sp>
      <p:pic>
        <p:nvPicPr>
          <p:cNvPr id="7" name="Content Placeholder 6" descr="Screen Shot 2018-04-05 at 11.17.14 PM.png"/>
          <p:cNvPicPr>
            <a:picLocks noGrp="1" noChangeAspect="1"/>
          </p:cNvPicPr>
          <p:nvPr>
            <p:ph idx="1"/>
          </p:nvPr>
        </p:nvPicPr>
        <p:blipFill>
          <a:blip r:embed="rId2">
            <a:extLst>
              <a:ext uri="{28A0092B-C50C-407E-A947-70E740481C1C}">
                <a14:useLocalDpi xmlns:a14="http://schemas.microsoft.com/office/drawing/2010/main" val="0"/>
              </a:ext>
            </a:extLst>
          </a:blip>
          <a:srcRect l="-30546" r="-30546"/>
          <a:stretch>
            <a:fillRect/>
          </a:stretch>
        </p:blipFill>
        <p:spPr/>
      </p:pic>
      <p:sp>
        <p:nvSpPr>
          <p:cNvPr id="4" name="Slide Number Placeholder 3"/>
          <p:cNvSpPr>
            <a:spLocks noGrp="1"/>
          </p:cNvSpPr>
          <p:nvPr>
            <p:ph type="sldNum" sz="quarter" idx="12"/>
          </p:nvPr>
        </p:nvSpPr>
        <p:spPr/>
        <p:txBody>
          <a:bodyPr/>
          <a:lstStyle/>
          <a:p>
            <a:fld id="{48F63A3B-78C7-47BE-AE5E-E10140E04643}" type="slidenum">
              <a:rPr lang="en-US" smtClean="0"/>
              <a:t>3</a:t>
            </a:fld>
            <a:endParaRPr lang="en-US"/>
          </a:p>
        </p:txBody>
      </p:sp>
      <p:sp>
        <p:nvSpPr>
          <p:cNvPr id="3" name="Rectangle 2"/>
          <p:cNvSpPr/>
          <p:nvPr/>
        </p:nvSpPr>
        <p:spPr>
          <a:xfrm>
            <a:off x="4257570" y="4138518"/>
            <a:ext cx="12150081" cy="1323439"/>
          </a:xfrm>
          <a:prstGeom prst="rect">
            <a:avLst/>
          </a:prstGeom>
          <a:solidFill>
            <a:schemeClr val="bg2">
              <a:lumMod val="75000"/>
            </a:schemeClr>
          </a:solidFill>
          <a:ln>
            <a:solidFill>
              <a:srgbClr val="4F81BD"/>
            </a:solidFill>
          </a:ln>
        </p:spPr>
        <p:txBody>
          <a:bodyPr wrap="none">
            <a:spAutoFit/>
          </a:bodyPr>
          <a:lstStyle/>
          <a:p>
            <a:r>
              <a:rPr lang="en-US" sz="8000" b="1" dirty="0"/>
              <a:t>https://</a:t>
            </a:r>
            <a:r>
              <a:rPr lang="en-US" sz="8000" b="1" dirty="0" err="1"/>
              <a:t>cp.cloud.epldt.com</a:t>
            </a:r>
            <a:r>
              <a:rPr lang="en-US" sz="8000" b="1" dirty="0"/>
              <a:t>/</a:t>
            </a:r>
          </a:p>
        </p:txBody>
      </p:sp>
    </p:spTree>
    <p:extLst>
      <p:ext uri="{BB962C8B-B14F-4D97-AF65-F5344CB8AC3E}">
        <p14:creationId xmlns:p14="http://schemas.microsoft.com/office/powerpoint/2010/main" val="22897560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88658" y="3837402"/>
            <a:ext cx="5484971" cy="5486400"/>
          </a:xfrm>
          <a:prstGeom prst="ellipse">
            <a:avLst/>
          </a:prstGeom>
          <a:solidFill>
            <a:srgbClr val="7B7B7B"/>
          </a:solidFill>
          <a:ln w="174625" cmpd="thinThick">
            <a:solidFill>
              <a:srgbClr val="7B7B7B"/>
            </a:solidFill>
          </a:ln>
        </p:spPr>
        <p:txBody>
          <a:bodyPr>
            <a:normAutofit/>
          </a:bodyPr>
          <a:lstStyle/>
          <a:p>
            <a:r>
              <a:rPr lang="en-US" sz="5200" dirty="0">
                <a:solidFill>
                  <a:srgbClr val="FFFFFF"/>
                </a:solidFill>
              </a:rPr>
              <a:t>Username and Passwords</a:t>
            </a:r>
          </a:p>
        </p:txBody>
      </p:sp>
      <p:sp>
        <p:nvSpPr>
          <p:cNvPr id="4" name="Slide Number Placeholder 3"/>
          <p:cNvSpPr>
            <a:spLocks noGrp="1"/>
          </p:cNvSpPr>
          <p:nvPr>
            <p:ph type="sldNum" sz="quarter" idx="12"/>
          </p:nvPr>
        </p:nvSpPr>
        <p:spPr>
          <a:xfrm>
            <a:off x="17216715" y="12712700"/>
            <a:ext cx="5484971" cy="730250"/>
          </a:xfrm>
        </p:spPr>
        <p:txBody>
          <a:bodyPr>
            <a:normAutofit/>
          </a:bodyPr>
          <a:lstStyle/>
          <a:p>
            <a:pPr>
              <a:spcAft>
                <a:spcPts val="600"/>
              </a:spcAft>
            </a:pPr>
            <a:fld id="{48F63A3B-78C7-47BE-AE5E-E10140E04643}" type="slidenum">
              <a:rPr lang="en-US" sz="2400">
                <a:solidFill>
                  <a:schemeClr val="tx1">
                    <a:alpha val="80000"/>
                  </a:schemeClr>
                </a:solidFill>
              </a:rPr>
              <a:pPr>
                <a:spcAft>
                  <a:spcPts val="600"/>
                </a:spcAft>
              </a:pPr>
              <a:t>3</a:t>
            </a:fld>
            <a:endParaRPr lang="en-US" sz="2400">
              <a:solidFill>
                <a:schemeClr val="tx1">
                  <a:alpha val="80000"/>
                </a:schemeClr>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29783211"/>
              </p:ext>
            </p:extLst>
          </p:nvPr>
        </p:nvGraphicFramePr>
        <p:xfrm>
          <a:off x="8891812" y="2303496"/>
          <a:ext cx="12739224" cy="8554212"/>
        </p:xfrm>
        <a:graphic>
          <a:graphicData uri="http://schemas.openxmlformats.org/drawingml/2006/table">
            <a:tbl>
              <a:tblPr firstRow="1" bandRow="1">
                <a:tableStyleId>{5C22544A-7EE6-4342-B048-85BDC9FD1C3A}</a:tableStyleId>
              </a:tblPr>
              <a:tblGrid>
                <a:gridCol w="7400163">
                  <a:extLst>
                    <a:ext uri="{9D8B030D-6E8A-4147-A177-3AD203B41FA5}">
                      <a16:colId xmlns:a16="http://schemas.microsoft.com/office/drawing/2014/main" val="20001"/>
                    </a:ext>
                  </a:extLst>
                </a:gridCol>
                <a:gridCol w="5339061">
                  <a:extLst>
                    <a:ext uri="{9D8B030D-6E8A-4147-A177-3AD203B41FA5}">
                      <a16:colId xmlns:a16="http://schemas.microsoft.com/office/drawing/2014/main" val="20002"/>
                    </a:ext>
                  </a:extLst>
                </a:gridCol>
              </a:tblGrid>
              <a:tr h="598932">
                <a:tc>
                  <a:txBody>
                    <a:bodyPr/>
                    <a:lstStyle/>
                    <a:p>
                      <a:r>
                        <a:rPr lang="en-US" sz="3300"/>
                        <a:t>ePLDT UserName</a:t>
                      </a:r>
                    </a:p>
                  </a:txBody>
                  <a:tcPr marL="68580" marR="68580" marT="34290" marB="34290"/>
                </a:tc>
                <a:tc>
                  <a:txBody>
                    <a:bodyPr/>
                    <a:lstStyle/>
                    <a:p>
                      <a:r>
                        <a:rPr lang="en-US" sz="3300"/>
                        <a:t>Password</a:t>
                      </a:r>
                    </a:p>
                  </a:txBody>
                  <a:tcPr marL="68580" marR="68580" marT="34290" marB="34290"/>
                </a:tc>
                <a:extLst>
                  <a:ext uri="{0D108BD9-81ED-4DB2-BD59-A6C34878D82A}">
                    <a16:rowId xmlns:a16="http://schemas.microsoft.com/office/drawing/2014/main" val="10000"/>
                  </a:ext>
                </a:extLst>
              </a:tr>
              <a:tr h="530352">
                <a:tc>
                  <a:txBody>
                    <a:bodyPr/>
                    <a:lstStyle/>
                    <a:p>
                      <a:pPr algn="l" fontAlgn="b"/>
                      <a:r>
                        <a:rPr lang="en-PH" sz="3300" b="0" i="0" u="none" strike="noStrike">
                          <a:solidFill>
                            <a:srgbClr val="000000"/>
                          </a:solidFill>
                          <a:effectLst/>
                          <a:latin typeface="Calibri" panose="020F0502020204030204" pitchFamily="34" charset="0"/>
                        </a:rPr>
                        <a:t>sweepuser01</a:t>
                      </a:r>
                    </a:p>
                  </a:txBody>
                  <a:tcPr marL="0" marR="0" marT="0" marB="0" anchor="b"/>
                </a:tc>
                <a:tc>
                  <a:txBody>
                    <a:bodyPr/>
                    <a:lstStyle/>
                    <a:p>
                      <a:pPr algn="l" fontAlgn="b"/>
                      <a:r>
                        <a:rPr lang="en-PH" sz="3300" b="0" i="0" u="none" strike="noStrike">
                          <a:solidFill>
                            <a:srgbClr val="000000"/>
                          </a:solidFill>
                          <a:effectLst/>
                          <a:latin typeface="Calibri" panose="020F0502020204030204" pitchFamily="34" charset="0"/>
                        </a:rPr>
                        <a:t>abalone34#*</a:t>
                      </a:r>
                    </a:p>
                  </a:txBody>
                  <a:tcPr marL="0" marR="0" marT="0" marB="0" anchor="b"/>
                </a:tc>
                <a:extLst>
                  <a:ext uri="{0D108BD9-81ED-4DB2-BD59-A6C34878D82A}">
                    <a16:rowId xmlns:a16="http://schemas.microsoft.com/office/drawing/2014/main" val="10001"/>
                  </a:ext>
                </a:extLst>
              </a:tr>
              <a:tr h="530352">
                <a:tc>
                  <a:txBody>
                    <a:bodyPr/>
                    <a:lstStyle/>
                    <a:p>
                      <a:pPr algn="l" fontAlgn="b"/>
                      <a:r>
                        <a:rPr lang="en-PH" sz="3300" b="0" i="0" u="none" strike="noStrike">
                          <a:solidFill>
                            <a:srgbClr val="000000"/>
                          </a:solidFill>
                          <a:effectLst/>
                          <a:latin typeface="Calibri" panose="020F0502020204030204" pitchFamily="34" charset="0"/>
                        </a:rPr>
                        <a:t>sweepuser02</a:t>
                      </a:r>
                    </a:p>
                  </a:txBody>
                  <a:tcPr marL="0" marR="0" marT="0" marB="0" anchor="b"/>
                </a:tc>
                <a:tc>
                  <a:txBody>
                    <a:bodyPr/>
                    <a:lstStyle/>
                    <a:p>
                      <a:pPr algn="l" fontAlgn="b"/>
                      <a:r>
                        <a:rPr lang="en-PH" sz="3300" b="0" i="0" u="none" strike="noStrike">
                          <a:solidFill>
                            <a:srgbClr val="000000"/>
                          </a:solidFill>
                          <a:effectLst/>
                          <a:latin typeface="Calibri" panose="020F0502020204030204" pitchFamily="34" charset="0"/>
                        </a:rPr>
                        <a:t>abalone34#*</a:t>
                      </a:r>
                    </a:p>
                  </a:txBody>
                  <a:tcPr marL="0" marR="0" marT="0" marB="0" anchor="b"/>
                </a:tc>
                <a:extLst>
                  <a:ext uri="{0D108BD9-81ED-4DB2-BD59-A6C34878D82A}">
                    <a16:rowId xmlns:a16="http://schemas.microsoft.com/office/drawing/2014/main" val="10002"/>
                  </a:ext>
                </a:extLst>
              </a:tr>
              <a:tr h="530352">
                <a:tc>
                  <a:txBody>
                    <a:bodyPr/>
                    <a:lstStyle/>
                    <a:p>
                      <a:pPr algn="l" fontAlgn="b"/>
                      <a:r>
                        <a:rPr lang="en-PH" sz="3300" b="0" i="0" u="none" strike="noStrike">
                          <a:solidFill>
                            <a:srgbClr val="000000"/>
                          </a:solidFill>
                          <a:effectLst/>
                          <a:latin typeface="Calibri" panose="020F0502020204030204" pitchFamily="34" charset="0"/>
                        </a:rPr>
                        <a:t>sweepuser03</a:t>
                      </a:r>
                    </a:p>
                  </a:txBody>
                  <a:tcPr marL="0" marR="0" marT="0" marB="0" anchor="b"/>
                </a:tc>
                <a:tc>
                  <a:txBody>
                    <a:bodyPr/>
                    <a:lstStyle/>
                    <a:p>
                      <a:pPr algn="l" fontAlgn="b"/>
                      <a:r>
                        <a:rPr lang="en-PH" sz="3300" b="0" i="0" u="none" strike="noStrike">
                          <a:solidFill>
                            <a:srgbClr val="000000"/>
                          </a:solidFill>
                          <a:effectLst/>
                          <a:latin typeface="Calibri" panose="020F0502020204030204" pitchFamily="34" charset="0"/>
                        </a:rPr>
                        <a:t>abalone34#*</a:t>
                      </a:r>
                    </a:p>
                  </a:txBody>
                  <a:tcPr marL="0" marR="0" marT="0" marB="0" anchor="b"/>
                </a:tc>
                <a:extLst>
                  <a:ext uri="{0D108BD9-81ED-4DB2-BD59-A6C34878D82A}">
                    <a16:rowId xmlns:a16="http://schemas.microsoft.com/office/drawing/2014/main" val="10003"/>
                  </a:ext>
                </a:extLst>
              </a:tr>
              <a:tr h="530352">
                <a:tc>
                  <a:txBody>
                    <a:bodyPr/>
                    <a:lstStyle/>
                    <a:p>
                      <a:pPr algn="l" fontAlgn="b"/>
                      <a:r>
                        <a:rPr lang="en-PH" sz="3300" b="0" i="0" u="none" strike="noStrike">
                          <a:solidFill>
                            <a:srgbClr val="000000"/>
                          </a:solidFill>
                          <a:effectLst/>
                          <a:latin typeface="Calibri" panose="020F0502020204030204" pitchFamily="34" charset="0"/>
                        </a:rPr>
                        <a:t>sweepuser04</a:t>
                      </a:r>
                    </a:p>
                  </a:txBody>
                  <a:tcPr marL="0" marR="0" marT="0" marB="0" anchor="b"/>
                </a:tc>
                <a:tc>
                  <a:txBody>
                    <a:bodyPr/>
                    <a:lstStyle/>
                    <a:p>
                      <a:pPr algn="l" fontAlgn="b"/>
                      <a:r>
                        <a:rPr lang="en-PH" sz="3300" b="0" i="0" u="none" strike="noStrike">
                          <a:solidFill>
                            <a:srgbClr val="000000"/>
                          </a:solidFill>
                          <a:effectLst/>
                          <a:latin typeface="Calibri" panose="020F0502020204030204" pitchFamily="34" charset="0"/>
                        </a:rPr>
                        <a:t>abalone34#*</a:t>
                      </a:r>
                    </a:p>
                  </a:txBody>
                  <a:tcPr marL="0" marR="0" marT="0" marB="0" anchor="b"/>
                </a:tc>
                <a:extLst>
                  <a:ext uri="{0D108BD9-81ED-4DB2-BD59-A6C34878D82A}">
                    <a16:rowId xmlns:a16="http://schemas.microsoft.com/office/drawing/2014/main" val="10004"/>
                  </a:ext>
                </a:extLst>
              </a:tr>
              <a:tr h="530352">
                <a:tc>
                  <a:txBody>
                    <a:bodyPr/>
                    <a:lstStyle/>
                    <a:p>
                      <a:pPr algn="l" fontAlgn="b"/>
                      <a:r>
                        <a:rPr lang="en-PH" sz="3300" b="0" i="0" u="none" strike="noStrike">
                          <a:solidFill>
                            <a:srgbClr val="000000"/>
                          </a:solidFill>
                          <a:effectLst/>
                          <a:latin typeface="Calibri" panose="020F0502020204030204" pitchFamily="34" charset="0"/>
                        </a:rPr>
                        <a:t>sweepuser05</a:t>
                      </a:r>
                    </a:p>
                  </a:txBody>
                  <a:tcPr marL="0" marR="0" marT="0" marB="0" anchor="b"/>
                </a:tc>
                <a:tc>
                  <a:txBody>
                    <a:bodyPr/>
                    <a:lstStyle/>
                    <a:p>
                      <a:pPr algn="l" fontAlgn="b"/>
                      <a:r>
                        <a:rPr lang="en-PH" sz="3300" b="0" i="0" u="none" strike="noStrike">
                          <a:solidFill>
                            <a:srgbClr val="000000"/>
                          </a:solidFill>
                          <a:effectLst/>
                          <a:latin typeface="Calibri" panose="020F0502020204030204" pitchFamily="34" charset="0"/>
                        </a:rPr>
                        <a:t>abalone34#*</a:t>
                      </a:r>
                    </a:p>
                  </a:txBody>
                  <a:tcPr marL="0" marR="0" marT="0" marB="0" anchor="b"/>
                </a:tc>
                <a:extLst>
                  <a:ext uri="{0D108BD9-81ED-4DB2-BD59-A6C34878D82A}">
                    <a16:rowId xmlns:a16="http://schemas.microsoft.com/office/drawing/2014/main" val="10005"/>
                  </a:ext>
                </a:extLst>
              </a:tr>
              <a:tr h="530352">
                <a:tc>
                  <a:txBody>
                    <a:bodyPr/>
                    <a:lstStyle/>
                    <a:p>
                      <a:pPr algn="l" fontAlgn="b"/>
                      <a:r>
                        <a:rPr lang="en-PH" sz="3300" b="0" i="0" u="none" strike="noStrike">
                          <a:solidFill>
                            <a:srgbClr val="000000"/>
                          </a:solidFill>
                          <a:effectLst/>
                          <a:latin typeface="Calibri" panose="020F0502020204030204" pitchFamily="34" charset="0"/>
                        </a:rPr>
                        <a:t>sweepuser06</a:t>
                      </a:r>
                    </a:p>
                  </a:txBody>
                  <a:tcPr marL="0" marR="0" marT="0" marB="0" anchor="b"/>
                </a:tc>
                <a:tc>
                  <a:txBody>
                    <a:bodyPr/>
                    <a:lstStyle/>
                    <a:p>
                      <a:pPr algn="l" fontAlgn="b"/>
                      <a:r>
                        <a:rPr lang="en-PH" sz="3300" b="0" i="0" u="none" strike="noStrike">
                          <a:solidFill>
                            <a:srgbClr val="000000"/>
                          </a:solidFill>
                          <a:effectLst/>
                          <a:latin typeface="Calibri" panose="020F0502020204030204" pitchFamily="34" charset="0"/>
                        </a:rPr>
                        <a:t>abalone34#*</a:t>
                      </a:r>
                    </a:p>
                  </a:txBody>
                  <a:tcPr marL="0" marR="0" marT="0" marB="0" anchor="b"/>
                </a:tc>
                <a:extLst>
                  <a:ext uri="{0D108BD9-81ED-4DB2-BD59-A6C34878D82A}">
                    <a16:rowId xmlns:a16="http://schemas.microsoft.com/office/drawing/2014/main" val="10006"/>
                  </a:ext>
                </a:extLst>
              </a:tr>
              <a:tr h="530352">
                <a:tc>
                  <a:txBody>
                    <a:bodyPr/>
                    <a:lstStyle/>
                    <a:p>
                      <a:pPr algn="l" fontAlgn="b"/>
                      <a:r>
                        <a:rPr lang="en-PH" sz="3300" b="0" i="0" u="none" strike="noStrike">
                          <a:solidFill>
                            <a:srgbClr val="000000"/>
                          </a:solidFill>
                          <a:effectLst/>
                          <a:latin typeface="Calibri" panose="020F0502020204030204" pitchFamily="34" charset="0"/>
                        </a:rPr>
                        <a:t>sweepuser07</a:t>
                      </a:r>
                    </a:p>
                  </a:txBody>
                  <a:tcPr marL="0" marR="0" marT="0" marB="0" anchor="b"/>
                </a:tc>
                <a:tc>
                  <a:txBody>
                    <a:bodyPr/>
                    <a:lstStyle/>
                    <a:p>
                      <a:pPr algn="l" fontAlgn="b"/>
                      <a:r>
                        <a:rPr lang="en-PH" sz="3300" b="0" i="0" u="none" strike="noStrike">
                          <a:solidFill>
                            <a:srgbClr val="000000"/>
                          </a:solidFill>
                          <a:effectLst/>
                          <a:latin typeface="Calibri" panose="020F0502020204030204" pitchFamily="34" charset="0"/>
                        </a:rPr>
                        <a:t>abalone34#*</a:t>
                      </a:r>
                    </a:p>
                  </a:txBody>
                  <a:tcPr marL="0" marR="0" marT="0" marB="0" anchor="b"/>
                </a:tc>
                <a:extLst>
                  <a:ext uri="{0D108BD9-81ED-4DB2-BD59-A6C34878D82A}">
                    <a16:rowId xmlns:a16="http://schemas.microsoft.com/office/drawing/2014/main" val="10007"/>
                  </a:ext>
                </a:extLst>
              </a:tr>
              <a:tr h="530352">
                <a:tc>
                  <a:txBody>
                    <a:bodyPr/>
                    <a:lstStyle/>
                    <a:p>
                      <a:pPr algn="l" fontAlgn="b"/>
                      <a:r>
                        <a:rPr lang="en-PH" sz="3300" b="0" i="0" u="none" strike="noStrike">
                          <a:solidFill>
                            <a:srgbClr val="000000"/>
                          </a:solidFill>
                          <a:effectLst/>
                          <a:latin typeface="Calibri" panose="020F0502020204030204" pitchFamily="34" charset="0"/>
                        </a:rPr>
                        <a:t>sweepuser08</a:t>
                      </a:r>
                    </a:p>
                  </a:txBody>
                  <a:tcPr marL="0" marR="0" marT="0" marB="0" anchor="b"/>
                </a:tc>
                <a:tc>
                  <a:txBody>
                    <a:bodyPr/>
                    <a:lstStyle/>
                    <a:p>
                      <a:pPr algn="l" fontAlgn="b"/>
                      <a:r>
                        <a:rPr lang="en-PH" sz="3300" b="0" i="0" u="none" strike="noStrike">
                          <a:solidFill>
                            <a:srgbClr val="000000"/>
                          </a:solidFill>
                          <a:effectLst/>
                          <a:latin typeface="Calibri" panose="020F0502020204030204" pitchFamily="34" charset="0"/>
                        </a:rPr>
                        <a:t>abalone34#*</a:t>
                      </a:r>
                    </a:p>
                  </a:txBody>
                  <a:tcPr marL="0" marR="0" marT="0" marB="0" anchor="b"/>
                </a:tc>
                <a:extLst>
                  <a:ext uri="{0D108BD9-81ED-4DB2-BD59-A6C34878D82A}">
                    <a16:rowId xmlns:a16="http://schemas.microsoft.com/office/drawing/2014/main" val="10008"/>
                  </a:ext>
                </a:extLst>
              </a:tr>
              <a:tr h="530352">
                <a:tc>
                  <a:txBody>
                    <a:bodyPr/>
                    <a:lstStyle/>
                    <a:p>
                      <a:pPr algn="l" fontAlgn="b"/>
                      <a:r>
                        <a:rPr lang="en-PH" sz="3300" b="0" i="0" u="none" strike="noStrike">
                          <a:solidFill>
                            <a:srgbClr val="000000"/>
                          </a:solidFill>
                          <a:effectLst/>
                          <a:latin typeface="Calibri" panose="020F0502020204030204" pitchFamily="34" charset="0"/>
                        </a:rPr>
                        <a:t>sweepuser09</a:t>
                      </a:r>
                    </a:p>
                  </a:txBody>
                  <a:tcPr marL="0" marR="0" marT="0" marB="0" anchor="b"/>
                </a:tc>
                <a:tc>
                  <a:txBody>
                    <a:bodyPr/>
                    <a:lstStyle/>
                    <a:p>
                      <a:pPr algn="l" fontAlgn="b"/>
                      <a:r>
                        <a:rPr lang="en-PH" sz="3300" b="0" i="0" u="none" strike="noStrike">
                          <a:solidFill>
                            <a:srgbClr val="000000"/>
                          </a:solidFill>
                          <a:effectLst/>
                          <a:latin typeface="Calibri" panose="020F0502020204030204" pitchFamily="34" charset="0"/>
                        </a:rPr>
                        <a:t>abalone34#*</a:t>
                      </a:r>
                    </a:p>
                  </a:txBody>
                  <a:tcPr marL="0" marR="0" marT="0" marB="0" anchor="b"/>
                </a:tc>
                <a:extLst>
                  <a:ext uri="{0D108BD9-81ED-4DB2-BD59-A6C34878D82A}">
                    <a16:rowId xmlns:a16="http://schemas.microsoft.com/office/drawing/2014/main" val="10009"/>
                  </a:ext>
                </a:extLst>
              </a:tr>
              <a:tr h="530352">
                <a:tc>
                  <a:txBody>
                    <a:bodyPr/>
                    <a:lstStyle/>
                    <a:p>
                      <a:pPr algn="l" fontAlgn="b"/>
                      <a:r>
                        <a:rPr lang="en-PH" sz="3300" b="0" i="0" u="none" strike="noStrike">
                          <a:solidFill>
                            <a:srgbClr val="000000"/>
                          </a:solidFill>
                          <a:effectLst/>
                          <a:latin typeface="Calibri" panose="020F0502020204030204" pitchFamily="34" charset="0"/>
                        </a:rPr>
                        <a:t>sweepuser10</a:t>
                      </a:r>
                    </a:p>
                  </a:txBody>
                  <a:tcPr marL="0" marR="0" marT="0" marB="0" anchor="b"/>
                </a:tc>
                <a:tc>
                  <a:txBody>
                    <a:bodyPr/>
                    <a:lstStyle/>
                    <a:p>
                      <a:pPr algn="l" fontAlgn="b"/>
                      <a:r>
                        <a:rPr lang="en-PH" sz="3300" b="0" i="0" u="none" strike="noStrike">
                          <a:solidFill>
                            <a:srgbClr val="000000"/>
                          </a:solidFill>
                          <a:effectLst/>
                          <a:latin typeface="Calibri" panose="020F0502020204030204" pitchFamily="34" charset="0"/>
                        </a:rPr>
                        <a:t>abalone34#*</a:t>
                      </a:r>
                    </a:p>
                  </a:txBody>
                  <a:tcPr marL="0" marR="0" marT="0" marB="0" anchor="b"/>
                </a:tc>
                <a:extLst>
                  <a:ext uri="{0D108BD9-81ED-4DB2-BD59-A6C34878D82A}">
                    <a16:rowId xmlns:a16="http://schemas.microsoft.com/office/drawing/2014/main" val="10010"/>
                  </a:ext>
                </a:extLst>
              </a:tr>
              <a:tr h="530352">
                <a:tc>
                  <a:txBody>
                    <a:bodyPr/>
                    <a:lstStyle/>
                    <a:p>
                      <a:pPr algn="l" fontAlgn="b"/>
                      <a:r>
                        <a:rPr lang="en-PH" sz="3300" b="0" i="0" u="none" strike="noStrike">
                          <a:solidFill>
                            <a:srgbClr val="000000"/>
                          </a:solidFill>
                          <a:effectLst/>
                          <a:latin typeface="Calibri" panose="020F0502020204030204" pitchFamily="34" charset="0"/>
                        </a:rPr>
                        <a:t>abalone34#*</a:t>
                      </a:r>
                    </a:p>
                  </a:txBody>
                  <a:tcPr marL="0" marR="0" marT="0" marB="0" anchor="b"/>
                </a:tc>
                <a:tc>
                  <a:txBody>
                    <a:bodyPr/>
                    <a:lstStyle/>
                    <a:p>
                      <a:pPr algn="l" fontAlgn="b"/>
                      <a:r>
                        <a:rPr lang="en-PH" sz="3300" b="0" i="0" u="none" strike="noStrike">
                          <a:solidFill>
                            <a:srgbClr val="000000"/>
                          </a:solidFill>
                          <a:effectLst/>
                          <a:latin typeface="Calibri" panose="020F0502020204030204" pitchFamily="34" charset="0"/>
                        </a:rPr>
                        <a:t>abalone34#*</a:t>
                      </a:r>
                    </a:p>
                  </a:txBody>
                  <a:tcPr marL="0" marR="0" marT="0" marB="0" anchor="b"/>
                </a:tc>
                <a:extLst>
                  <a:ext uri="{0D108BD9-81ED-4DB2-BD59-A6C34878D82A}">
                    <a16:rowId xmlns:a16="http://schemas.microsoft.com/office/drawing/2014/main" val="10011"/>
                  </a:ext>
                </a:extLst>
              </a:tr>
              <a:tr h="530352">
                <a:tc>
                  <a:txBody>
                    <a:bodyPr/>
                    <a:lstStyle/>
                    <a:p>
                      <a:pPr algn="l" fontAlgn="b"/>
                      <a:r>
                        <a:rPr lang="en-PH" sz="3300" b="0" i="0" u="none" strike="noStrike">
                          <a:solidFill>
                            <a:srgbClr val="000000"/>
                          </a:solidFill>
                          <a:effectLst/>
                          <a:latin typeface="Calibri" panose="020F0502020204030204" pitchFamily="34" charset="0"/>
                        </a:rPr>
                        <a:t>sweepuser12</a:t>
                      </a:r>
                    </a:p>
                  </a:txBody>
                  <a:tcPr marL="0" marR="0" marT="0" marB="0" anchor="b"/>
                </a:tc>
                <a:tc>
                  <a:txBody>
                    <a:bodyPr/>
                    <a:lstStyle/>
                    <a:p>
                      <a:pPr algn="l" fontAlgn="b"/>
                      <a:r>
                        <a:rPr lang="en-PH" sz="3300" b="0" i="0" u="none" strike="noStrike">
                          <a:solidFill>
                            <a:srgbClr val="000000"/>
                          </a:solidFill>
                          <a:effectLst/>
                          <a:latin typeface="Calibri" panose="020F0502020204030204" pitchFamily="34" charset="0"/>
                        </a:rPr>
                        <a:t>abalone34#*</a:t>
                      </a:r>
                    </a:p>
                  </a:txBody>
                  <a:tcPr marL="0" marR="0" marT="0" marB="0" anchor="b"/>
                </a:tc>
                <a:extLst>
                  <a:ext uri="{0D108BD9-81ED-4DB2-BD59-A6C34878D82A}">
                    <a16:rowId xmlns:a16="http://schemas.microsoft.com/office/drawing/2014/main" val="10012"/>
                  </a:ext>
                </a:extLst>
              </a:tr>
              <a:tr h="530352">
                <a:tc>
                  <a:txBody>
                    <a:bodyPr/>
                    <a:lstStyle/>
                    <a:p>
                      <a:pPr algn="l" fontAlgn="b"/>
                      <a:r>
                        <a:rPr lang="en-PH" sz="3300" b="0" i="0" u="none" strike="noStrike">
                          <a:solidFill>
                            <a:srgbClr val="000000"/>
                          </a:solidFill>
                          <a:effectLst/>
                          <a:latin typeface="Calibri" panose="020F0502020204030204" pitchFamily="34" charset="0"/>
                        </a:rPr>
                        <a:t>sweepuser13</a:t>
                      </a:r>
                    </a:p>
                  </a:txBody>
                  <a:tcPr marL="0" marR="0" marT="0" marB="0" anchor="b"/>
                </a:tc>
                <a:tc>
                  <a:txBody>
                    <a:bodyPr/>
                    <a:lstStyle/>
                    <a:p>
                      <a:pPr algn="l" fontAlgn="b"/>
                      <a:r>
                        <a:rPr lang="en-PH" sz="3300" b="0" i="0" u="none" strike="noStrike">
                          <a:solidFill>
                            <a:srgbClr val="000000"/>
                          </a:solidFill>
                          <a:effectLst/>
                          <a:latin typeface="Calibri" panose="020F0502020204030204" pitchFamily="34" charset="0"/>
                        </a:rPr>
                        <a:t>abalone34#*</a:t>
                      </a:r>
                    </a:p>
                  </a:txBody>
                  <a:tcPr marL="0" marR="0" marT="0" marB="0" anchor="b"/>
                </a:tc>
                <a:extLst>
                  <a:ext uri="{0D108BD9-81ED-4DB2-BD59-A6C34878D82A}">
                    <a16:rowId xmlns:a16="http://schemas.microsoft.com/office/drawing/2014/main" val="10013"/>
                  </a:ext>
                </a:extLst>
              </a:tr>
              <a:tr h="530352">
                <a:tc>
                  <a:txBody>
                    <a:bodyPr/>
                    <a:lstStyle/>
                    <a:p>
                      <a:pPr algn="l" fontAlgn="b"/>
                      <a:r>
                        <a:rPr lang="en-PH" sz="3300" b="0" i="0" u="none" strike="noStrike">
                          <a:solidFill>
                            <a:srgbClr val="000000"/>
                          </a:solidFill>
                          <a:effectLst/>
                          <a:latin typeface="Calibri" panose="020F0502020204030204" pitchFamily="34" charset="0"/>
                        </a:rPr>
                        <a:t>sweepuser14</a:t>
                      </a:r>
                    </a:p>
                  </a:txBody>
                  <a:tcPr marL="0" marR="0" marT="0" marB="0" anchor="b"/>
                </a:tc>
                <a:tc>
                  <a:txBody>
                    <a:bodyPr/>
                    <a:lstStyle/>
                    <a:p>
                      <a:pPr algn="l" fontAlgn="b"/>
                      <a:r>
                        <a:rPr lang="en-PH" sz="3300" b="0" i="0" u="none" strike="noStrike">
                          <a:solidFill>
                            <a:srgbClr val="000000"/>
                          </a:solidFill>
                          <a:effectLst/>
                          <a:latin typeface="Calibri" panose="020F0502020204030204" pitchFamily="34" charset="0"/>
                        </a:rPr>
                        <a:t>abalone34#*</a:t>
                      </a:r>
                    </a:p>
                  </a:txBody>
                  <a:tcPr marL="0" marR="0" marT="0" marB="0" anchor="b"/>
                </a:tc>
                <a:extLst>
                  <a:ext uri="{0D108BD9-81ED-4DB2-BD59-A6C34878D82A}">
                    <a16:rowId xmlns:a16="http://schemas.microsoft.com/office/drawing/2014/main" val="10014"/>
                  </a:ext>
                </a:extLst>
              </a:tr>
              <a:tr h="530352">
                <a:tc>
                  <a:txBody>
                    <a:bodyPr/>
                    <a:lstStyle/>
                    <a:p>
                      <a:pPr algn="l" fontAlgn="b"/>
                      <a:r>
                        <a:rPr lang="en-PH" sz="3300" b="0" i="0" u="none" strike="noStrike">
                          <a:solidFill>
                            <a:srgbClr val="000000"/>
                          </a:solidFill>
                          <a:effectLst/>
                          <a:latin typeface="Calibri" panose="020F0502020204030204" pitchFamily="34" charset="0"/>
                        </a:rPr>
                        <a:t>sweepuser15</a:t>
                      </a:r>
                    </a:p>
                  </a:txBody>
                  <a:tcPr marL="0" marR="0" marT="0" marB="0" anchor="b"/>
                </a:tc>
                <a:tc>
                  <a:txBody>
                    <a:bodyPr/>
                    <a:lstStyle/>
                    <a:p>
                      <a:pPr algn="l" fontAlgn="b"/>
                      <a:r>
                        <a:rPr lang="en-PH" sz="3300" b="0" i="0" u="none" strike="noStrike">
                          <a:solidFill>
                            <a:srgbClr val="000000"/>
                          </a:solidFill>
                          <a:effectLst/>
                          <a:latin typeface="Calibri" panose="020F0502020204030204" pitchFamily="34" charset="0"/>
                        </a:rPr>
                        <a:t>abalone34#*</a:t>
                      </a:r>
                    </a:p>
                  </a:txBody>
                  <a:tcPr marL="0" marR="0" marT="0" marB="0" anchor="b"/>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504376393"/>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10">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03504"/>
            <a:ext cx="24377650" cy="14731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12774" y="1286934"/>
            <a:ext cx="22416011" cy="1489672"/>
          </a:xfrm>
        </p:spPr>
        <p:txBody>
          <a:bodyPr vert="horz" lIns="91440" tIns="45720" rIns="91440" bIns="45720" rtlCol="0" anchor="ctr">
            <a:normAutofit/>
          </a:bodyPr>
          <a:lstStyle/>
          <a:p>
            <a:pPr defTabSz="914400">
              <a:lnSpc>
                <a:spcPct val="90000"/>
              </a:lnSpc>
            </a:pPr>
            <a:r>
              <a:rPr lang="en-US" sz="6400" kern="1200">
                <a:solidFill>
                  <a:schemeClr val="bg1"/>
                </a:solidFill>
                <a:latin typeface="+mj-lt"/>
                <a:ea typeface="+mj-ea"/>
                <a:cs typeface="+mj-cs"/>
              </a:rPr>
              <a:t>Create a New Server</a:t>
            </a:r>
          </a:p>
        </p:txBody>
      </p:sp>
      <p:pic>
        <p:nvPicPr>
          <p:cNvPr id="5" name="Content Placeholder 4" descr="Screen Shot 2018-04-05 at 11.24.15 PM.png"/>
          <p:cNvPicPr>
            <a:picLocks noGrp="1" noChangeAspect="1"/>
          </p:cNvPicPr>
          <p:nvPr>
            <p:ph idx="1"/>
          </p:nvPr>
        </p:nvPicPr>
        <p:blipFill>
          <a:blip r:embed="rId2">
            <a:extLst>
              <a:ext uri="{28A0092B-C50C-407E-A947-70E740481C1C}">
                <a14:useLocalDpi xmlns:a14="http://schemas.microsoft.com/office/drawing/2010/main" val="0"/>
              </a:ext>
            </a:extLst>
          </a:blip>
          <a:srcRect l="-14724" r="-14724"/>
          <a:stretch>
            <a:fillRect/>
          </a:stretch>
        </p:blipFill>
        <p:spPr>
          <a:xfrm>
            <a:off x="1556675" y="3350454"/>
            <a:ext cx="21264299" cy="8788398"/>
          </a:xfrm>
          <a:prstGeom prst="rect">
            <a:avLst/>
          </a:prstGeom>
        </p:spPr>
      </p:pic>
      <p:sp>
        <p:nvSpPr>
          <p:cNvPr id="4" name="Slide Number Placeholder 3"/>
          <p:cNvSpPr>
            <a:spLocks noGrp="1"/>
          </p:cNvSpPr>
          <p:nvPr>
            <p:ph type="sldNum" sz="quarter" idx="12"/>
          </p:nvPr>
        </p:nvSpPr>
        <p:spPr>
          <a:xfrm>
            <a:off x="17216715" y="12712700"/>
            <a:ext cx="5484971" cy="730250"/>
          </a:xfrm>
        </p:spPr>
        <p:txBody>
          <a:bodyPr vert="horz" lIns="91440" tIns="45720" rIns="91440" bIns="45720" rtlCol="0" anchor="ctr">
            <a:normAutofit/>
          </a:bodyPr>
          <a:lstStyle/>
          <a:p>
            <a:pPr defTabSz="914400">
              <a:spcAft>
                <a:spcPts val="600"/>
              </a:spcAft>
            </a:pPr>
            <a:fld id="{48F63A3B-78C7-47BE-AE5E-E10140E04643}" type="slidenum">
              <a:rPr lang="en-US" sz="1200" smtClean="0"/>
              <a:pPr defTabSz="914400">
                <a:spcAft>
                  <a:spcPts val="600"/>
                </a:spcAft>
              </a:pPr>
              <a:t>2</a:t>
            </a:fld>
            <a:endParaRPr lang="en-US" sz="1200"/>
          </a:p>
        </p:txBody>
      </p:sp>
      <p:sp>
        <p:nvSpPr>
          <p:cNvPr id="6" name="Rounded Rectangle 5"/>
          <p:cNvSpPr/>
          <p:nvPr/>
        </p:nvSpPr>
        <p:spPr>
          <a:xfrm>
            <a:off x="4805169" y="11257674"/>
            <a:ext cx="3397940" cy="926699"/>
          </a:xfrm>
          <a:prstGeom prst="roundRect">
            <a:avLst/>
          </a:prstGeom>
          <a:noFill/>
          <a:ln w="571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16470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303504"/>
            <a:ext cx="24377650" cy="147310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112774" y="1286934"/>
            <a:ext cx="22416011" cy="1489672"/>
          </a:xfrm>
        </p:spPr>
        <p:txBody>
          <a:bodyPr vert="horz" lIns="91440" tIns="45720" rIns="91440" bIns="45720" rtlCol="0" anchor="ctr">
            <a:normAutofit/>
          </a:bodyPr>
          <a:lstStyle/>
          <a:p>
            <a:pPr defTabSz="914400">
              <a:lnSpc>
                <a:spcPct val="90000"/>
              </a:lnSpc>
            </a:pPr>
            <a:r>
              <a:rPr lang="en-US" sz="6400" kern="1200">
                <a:solidFill>
                  <a:schemeClr val="bg1"/>
                </a:solidFill>
                <a:latin typeface="+mj-lt"/>
                <a:ea typeface="+mj-ea"/>
                <a:cs typeface="+mj-cs"/>
              </a:rPr>
              <a:t>Create a New Server</a:t>
            </a:r>
          </a:p>
        </p:txBody>
      </p:sp>
      <p:pic>
        <p:nvPicPr>
          <p:cNvPr id="5" name="Content Placeholder 4" descr="Screen Shot 2018-04-05 at 11.25.41 PM.png"/>
          <p:cNvPicPr>
            <a:picLocks noGrp="1" noChangeAspect="1"/>
          </p:cNvPicPr>
          <p:nvPr>
            <p:ph idx="1"/>
          </p:nvPr>
        </p:nvPicPr>
        <p:blipFill>
          <a:blip r:embed="rId2">
            <a:extLst>
              <a:ext uri="{28A0092B-C50C-407E-A947-70E740481C1C}">
                <a14:useLocalDpi xmlns:a14="http://schemas.microsoft.com/office/drawing/2010/main" val="0"/>
              </a:ext>
            </a:extLst>
          </a:blip>
          <a:srcRect l="-70824" r="-70824"/>
          <a:stretch>
            <a:fillRect/>
          </a:stretch>
        </p:blipFill>
        <p:spPr>
          <a:xfrm>
            <a:off x="1543716" y="3350454"/>
            <a:ext cx="21290216" cy="8788398"/>
          </a:xfrm>
          <a:prstGeom prst="rect">
            <a:avLst/>
          </a:prstGeom>
        </p:spPr>
      </p:pic>
      <p:sp>
        <p:nvSpPr>
          <p:cNvPr id="4" name="Slide Number Placeholder 3"/>
          <p:cNvSpPr>
            <a:spLocks noGrp="1"/>
          </p:cNvSpPr>
          <p:nvPr>
            <p:ph type="sldNum" sz="quarter" idx="12"/>
          </p:nvPr>
        </p:nvSpPr>
        <p:spPr>
          <a:xfrm>
            <a:off x="17216715" y="12712700"/>
            <a:ext cx="5484971" cy="730250"/>
          </a:xfrm>
        </p:spPr>
        <p:txBody>
          <a:bodyPr vert="horz" lIns="91440" tIns="45720" rIns="91440" bIns="45720" rtlCol="0" anchor="ctr">
            <a:normAutofit/>
          </a:bodyPr>
          <a:lstStyle/>
          <a:p>
            <a:pPr defTabSz="914400">
              <a:spcAft>
                <a:spcPts val="600"/>
              </a:spcAft>
            </a:pPr>
            <a:fld id="{48F63A3B-78C7-47BE-AE5E-E10140E04643}" type="slidenum">
              <a:rPr lang="en-US" sz="1200" smtClean="0"/>
              <a:pPr defTabSz="914400">
                <a:spcAft>
                  <a:spcPts val="600"/>
                </a:spcAft>
              </a:pPr>
              <a:t>2</a:t>
            </a:fld>
            <a:endParaRPr lang="en-US" sz="1200"/>
          </a:p>
        </p:txBody>
      </p:sp>
    </p:spTree>
    <p:extLst>
      <p:ext uri="{BB962C8B-B14F-4D97-AF65-F5344CB8AC3E}">
        <p14:creationId xmlns:p14="http://schemas.microsoft.com/office/powerpoint/2010/main" val="3219568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72264" y="1255128"/>
            <a:ext cx="14944451" cy="2651126"/>
          </a:xfrm>
        </p:spPr>
        <p:txBody>
          <a:bodyPr>
            <a:normAutofit/>
          </a:bodyPr>
          <a:lstStyle/>
          <a:p>
            <a:r>
              <a:rPr lang="en-US"/>
              <a:t>STOP! Practice!</a:t>
            </a:r>
          </a:p>
        </p:txBody>
      </p:sp>
      <p:sp>
        <p:nvSpPr>
          <p:cNvPr id="3" name="Content Placeholder 2"/>
          <p:cNvSpPr>
            <a:spLocks noGrp="1"/>
          </p:cNvSpPr>
          <p:nvPr>
            <p:ph idx="1"/>
          </p:nvPr>
        </p:nvSpPr>
        <p:spPr>
          <a:xfrm>
            <a:off x="2272266" y="4556346"/>
            <a:ext cx="12932365" cy="6901226"/>
          </a:xfrm>
        </p:spPr>
        <p:txBody>
          <a:bodyPr anchor="ctr">
            <a:normAutofit/>
          </a:bodyPr>
          <a:lstStyle/>
          <a:p>
            <a:pPr>
              <a:lnSpc>
                <a:spcPct val="90000"/>
              </a:lnSpc>
            </a:pPr>
            <a:r>
              <a:rPr lang="en-US" sz="4800" dirty="0"/>
              <a:t>Login to the </a:t>
            </a:r>
            <a:r>
              <a:rPr lang="en-US" sz="4800" dirty="0" err="1"/>
              <a:t>ePLDT</a:t>
            </a:r>
            <a:r>
              <a:rPr lang="en-US" sz="4800" dirty="0"/>
              <a:t> cloud panel using your own account</a:t>
            </a:r>
          </a:p>
          <a:p>
            <a:pPr>
              <a:lnSpc>
                <a:spcPct val="90000"/>
              </a:lnSpc>
            </a:pPr>
            <a:r>
              <a:rPr lang="en-US" sz="4800" dirty="0"/>
              <a:t>Create a server (name it as sweep-</a:t>
            </a:r>
            <a:r>
              <a:rPr lang="en-US" sz="4800" dirty="0" err="1"/>
              <a:t>yournickname</a:t>
            </a:r>
            <a:r>
              <a:rPr lang="en-US" sz="4800" dirty="0"/>
              <a:t>) with </a:t>
            </a:r>
            <a:r>
              <a:rPr lang="en-US" sz="4800" b="1" dirty="0"/>
              <a:t>the bare minimum requirements.  </a:t>
            </a:r>
            <a:r>
              <a:rPr lang="en-US" sz="4800" dirty="0"/>
              <a:t>It should be a Linux server using the latest Ubuntu version available</a:t>
            </a:r>
          </a:p>
          <a:p>
            <a:pPr>
              <a:lnSpc>
                <a:spcPct val="90000"/>
              </a:lnSpc>
            </a:pPr>
            <a:r>
              <a:rPr lang="en-US" sz="4800" dirty="0"/>
              <a:t>Do not put a public </a:t>
            </a:r>
            <a:r>
              <a:rPr lang="en-US" sz="4800" dirty="0" err="1"/>
              <a:t>ip</a:t>
            </a:r>
            <a:r>
              <a:rPr lang="en-US" sz="4800" dirty="0"/>
              <a:t> address on the server</a:t>
            </a: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172505" y="0"/>
            <a:ext cx="4205145"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26156" y="4717826"/>
            <a:ext cx="4279229" cy="4280344"/>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oupwork_icon_2746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04063" y="6046752"/>
            <a:ext cx="2923415" cy="1622495"/>
          </a:xfrm>
          <a:prstGeom prst="rect">
            <a:avLst/>
          </a:prstGeom>
        </p:spPr>
      </p:pic>
      <p:sp>
        <p:nvSpPr>
          <p:cNvPr id="4" name="Slide Number Placeholder 3"/>
          <p:cNvSpPr>
            <a:spLocks noGrp="1"/>
          </p:cNvSpPr>
          <p:nvPr>
            <p:ph type="sldNum" sz="quarter" idx="12"/>
          </p:nvPr>
        </p:nvSpPr>
        <p:spPr>
          <a:xfrm>
            <a:off x="20677469" y="12712700"/>
            <a:ext cx="2024215" cy="730250"/>
          </a:xfrm>
        </p:spPr>
        <p:txBody>
          <a:bodyPr>
            <a:normAutofit/>
          </a:bodyPr>
          <a:lstStyle/>
          <a:p>
            <a:pPr>
              <a:spcAft>
                <a:spcPts val="600"/>
              </a:spcAft>
            </a:pPr>
            <a:fld id="{48F63A3B-78C7-47BE-AE5E-E10140E04643}" type="slidenum">
              <a:rPr lang="en-US">
                <a:solidFill>
                  <a:srgbClr val="FFFFFF"/>
                </a:solidFill>
              </a:rPr>
              <a:pPr>
                <a:spcAft>
                  <a:spcPts val="600"/>
                </a:spcAft>
              </a:pPr>
              <a:t>3</a:t>
            </a:fld>
            <a:endParaRPr lang="en-US">
              <a:solidFill>
                <a:srgbClr val="FFFFFF"/>
              </a:solidFill>
            </a:endParaRPr>
          </a:p>
        </p:txBody>
      </p:sp>
    </p:spTree>
    <p:extLst>
      <p:ext uri="{BB962C8B-B14F-4D97-AF65-F5344CB8AC3E}">
        <p14:creationId xmlns:p14="http://schemas.microsoft.com/office/powerpoint/2010/main" val="1257178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72264" y="1255128"/>
            <a:ext cx="14944451" cy="2651126"/>
          </a:xfrm>
        </p:spPr>
        <p:txBody>
          <a:bodyPr>
            <a:normAutofit/>
          </a:bodyPr>
          <a:lstStyle/>
          <a:p>
            <a:r>
              <a:rPr lang="en-US" dirty="0"/>
              <a:t>STOP! Group Practice!</a:t>
            </a:r>
          </a:p>
        </p:txBody>
      </p:sp>
      <p:sp>
        <p:nvSpPr>
          <p:cNvPr id="3" name="Content Placeholder 2"/>
          <p:cNvSpPr>
            <a:spLocks noGrp="1"/>
          </p:cNvSpPr>
          <p:nvPr>
            <p:ph idx="1"/>
          </p:nvPr>
        </p:nvSpPr>
        <p:spPr>
          <a:xfrm>
            <a:off x="2272266" y="4556346"/>
            <a:ext cx="12932365" cy="6901226"/>
          </a:xfrm>
        </p:spPr>
        <p:txBody>
          <a:bodyPr anchor="ctr">
            <a:normAutofit/>
          </a:bodyPr>
          <a:lstStyle/>
          <a:p>
            <a:pPr>
              <a:lnSpc>
                <a:spcPct val="90000"/>
              </a:lnSpc>
            </a:pPr>
            <a:r>
              <a:rPr lang="en-US" sz="4800"/>
              <a:t>Login to the ePLDT cloud panel using your own account</a:t>
            </a:r>
          </a:p>
          <a:p>
            <a:pPr>
              <a:lnSpc>
                <a:spcPct val="90000"/>
              </a:lnSpc>
            </a:pPr>
            <a:r>
              <a:rPr lang="en-US" sz="4800"/>
              <a:t>Create a server (name it as sweep-yournickname) with the bare minimum requirements.  It should be a Linux server using the latest Ubuntu version available</a:t>
            </a:r>
          </a:p>
          <a:p>
            <a:pPr>
              <a:lnSpc>
                <a:spcPct val="90000"/>
              </a:lnSpc>
            </a:pPr>
            <a:r>
              <a:rPr lang="en-US" sz="4800"/>
              <a:t>Once the server has been successfully created and is running open a command window and ping it’s IP address</a:t>
            </a:r>
          </a:p>
        </p:txBody>
      </p:sp>
      <p:sp>
        <p:nvSpPr>
          <p:cNvPr id="10" name="Rectangle 9">
            <a:extLst>
              <a:ext uri="{FF2B5EF4-FFF2-40B4-BE49-F238E27FC236}">
                <a16:creationId xmlns:a16="http://schemas.microsoft.com/office/drawing/2014/main" id="{59A309A7-1751-4ABE-A3C1-EEC40366AD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172505" y="0"/>
            <a:ext cx="4205145" cy="13716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967D8EB6-EAE1-4F9C-B398-83321E2872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826156" y="4717826"/>
            <a:ext cx="4279229" cy="4280344"/>
          </a:xfrm>
          <a:prstGeom prst="ellipse">
            <a:avLst/>
          </a:prstGeom>
          <a:solidFill>
            <a:srgbClr val="FFFFFF"/>
          </a:solidFill>
          <a:ln w="222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oupwork_icon_2746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04063" y="6046752"/>
            <a:ext cx="2923415" cy="1622495"/>
          </a:xfrm>
          <a:prstGeom prst="rect">
            <a:avLst/>
          </a:prstGeom>
        </p:spPr>
      </p:pic>
      <p:sp>
        <p:nvSpPr>
          <p:cNvPr id="4" name="Slide Number Placeholder 3"/>
          <p:cNvSpPr>
            <a:spLocks noGrp="1"/>
          </p:cNvSpPr>
          <p:nvPr>
            <p:ph type="sldNum" sz="quarter" idx="12"/>
          </p:nvPr>
        </p:nvSpPr>
        <p:spPr>
          <a:xfrm>
            <a:off x="20677469" y="12712700"/>
            <a:ext cx="2024215" cy="730250"/>
          </a:xfrm>
        </p:spPr>
        <p:txBody>
          <a:bodyPr>
            <a:normAutofit/>
          </a:bodyPr>
          <a:lstStyle/>
          <a:p>
            <a:pPr>
              <a:spcAft>
                <a:spcPts val="600"/>
              </a:spcAft>
            </a:pPr>
            <a:fld id="{48F63A3B-78C7-47BE-AE5E-E10140E04643}" type="slidenum">
              <a:rPr lang="en-US">
                <a:solidFill>
                  <a:srgbClr val="FFFFFF"/>
                </a:solidFill>
              </a:rPr>
              <a:pPr>
                <a:spcAft>
                  <a:spcPts val="600"/>
                </a:spcAft>
              </a:pPr>
              <a:t>8</a:t>
            </a:fld>
            <a:endParaRPr lang="en-US">
              <a:solidFill>
                <a:srgbClr val="FFFFFF"/>
              </a:solidFill>
            </a:endParaRPr>
          </a:p>
        </p:txBody>
      </p:sp>
    </p:spTree>
    <p:extLst>
      <p:ext uri="{BB962C8B-B14F-4D97-AF65-F5344CB8AC3E}">
        <p14:creationId xmlns:p14="http://schemas.microsoft.com/office/powerpoint/2010/main" val="3909737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23AC064-BC96-4F32-8AE1-B2FD387548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755939" y="686972"/>
            <a:ext cx="22871628" cy="3688512"/>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1051872" y="933156"/>
            <a:ext cx="22273905" cy="1860894"/>
          </a:xfrm>
        </p:spPr>
        <p:txBody>
          <a:bodyPr vert="horz" lIns="91440" tIns="45720" rIns="91440" bIns="45720" rtlCol="0" anchor="b">
            <a:normAutofit/>
          </a:bodyPr>
          <a:lstStyle/>
          <a:p>
            <a:pPr defTabSz="914400">
              <a:lnSpc>
                <a:spcPct val="90000"/>
              </a:lnSpc>
            </a:pPr>
            <a:r>
              <a:rPr lang="en-US" sz="10700" kern="1200">
                <a:solidFill>
                  <a:srgbClr val="FFFFFF"/>
                </a:solidFill>
                <a:latin typeface="+mj-lt"/>
                <a:ea typeface="+mj-ea"/>
                <a:cs typeface="+mj-cs"/>
              </a:rPr>
              <a:t>Manage the Server</a:t>
            </a:r>
          </a:p>
        </p:txBody>
      </p:sp>
      <p:cxnSp>
        <p:nvCxnSpPr>
          <p:cNvPr id="12" name="Straight Connector 11">
            <a:extLst>
              <a:ext uri="{FF2B5EF4-FFF2-40B4-BE49-F238E27FC236}">
                <a16:creationId xmlns:a16="http://schemas.microsoft.com/office/drawing/2014/main" id="{7E7C77BC-7138-40B1-A15B-20F57A4946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418449" y="2897262"/>
            <a:ext cx="15540751" cy="0"/>
          </a:xfrm>
          <a:prstGeom prst="line">
            <a:avLst/>
          </a:prstGeom>
          <a:ln w="22225">
            <a:solidFill>
              <a:srgbClr val="D9D9D9"/>
            </a:solidFill>
          </a:ln>
        </p:spPr>
        <p:style>
          <a:lnRef idx="1">
            <a:schemeClr val="accent1"/>
          </a:lnRef>
          <a:fillRef idx="0">
            <a:schemeClr val="accent1"/>
          </a:fillRef>
          <a:effectRef idx="0">
            <a:schemeClr val="accent1"/>
          </a:effectRef>
          <a:fontRef idx="minor">
            <a:schemeClr val="tx1"/>
          </a:fontRef>
        </p:style>
      </p:cxnSp>
      <p:pic>
        <p:nvPicPr>
          <p:cNvPr id="5" name="Content Placeholder 4" descr="Screen Shot 2018-04-05 at 11.26.55 PM.png"/>
          <p:cNvPicPr>
            <a:picLocks noGrp="1" noChangeAspect="1"/>
          </p:cNvPicPr>
          <p:nvPr>
            <p:ph idx="1"/>
          </p:nvPr>
        </p:nvPicPr>
        <p:blipFill>
          <a:blip r:embed="rId2">
            <a:extLst>
              <a:ext uri="{28A0092B-C50C-407E-A947-70E740481C1C}">
                <a14:useLocalDpi xmlns:a14="http://schemas.microsoft.com/office/drawing/2010/main" val="0"/>
              </a:ext>
            </a:extLst>
          </a:blip>
          <a:srcRect l="-286" r="-286"/>
          <a:stretch>
            <a:fillRect/>
          </a:stretch>
        </p:blipFill>
        <p:spPr>
          <a:xfrm>
            <a:off x="2445782" y="5019822"/>
            <a:ext cx="19375915" cy="7995274"/>
          </a:xfrm>
          <a:prstGeom prst="rect">
            <a:avLst/>
          </a:prstGeom>
        </p:spPr>
      </p:pic>
      <p:sp>
        <p:nvSpPr>
          <p:cNvPr id="4" name="Slide Number Placeholder 3"/>
          <p:cNvSpPr>
            <a:spLocks noGrp="1"/>
          </p:cNvSpPr>
          <p:nvPr>
            <p:ph type="sldNum" sz="quarter" idx="12"/>
          </p:nvPr>
        </p:nvSpPr>
        <p:spPr>
          <a:xfrm>
            <a:off x="17216715" y="13044860"/>
            <a:ext cx="5484971" cy="694944"/>
          </a:xfrm>
        </p:spPr>
        <p:txBody>
          <a:bodyPr vert="horz" lIns="91440" tIns="45720" rIns="91440" bIns="45720" rtlCol="0" anchor="ctr">
            <a:normAutofit/>
          </a:bodyPr>
          <a:lstStyle/>
          <a:p>
            <a:pPr defTabSz="914400">
              <a:spcAft>
                <a:spcPts val="600"/>
              </a:spcAft>
            </a:pPr>
            <a:fld id="{48F63A3B-78C7-47BE-AE5E-E10140E04643}" type="slidenum">
              <a:rPr lang="en-US" sz="2400">
                <a:solidFill>
                  <a:srgbClr val="898989"/>
                </a:solidFill>
              </a:rPr>
              <a:pPr defTabSz="914400">
                <a:spcAft>
                  <a:spcPts val="600"/>
                </a:spcAft>
              </a:pPr>
              <a:t>3</a:t>
            </a:fld>
            <a:endParaRPr lang="en-US" sz="2400">
              <a:solidFill>
                <a:srgbClr val="898989"/>
              </a:solidFill>
            </a:endParaRPr>
          </a:p>
        </p:txBody>
      </p:sp>
    </p:spTree>
    <p:extLst>
      <p:ext uri="{BB962C8B-B14F-4D97-AF65-F5344CB8AC3E}">
        <p14:creationId xmlns:p14="http://schemas.microsoft.com/office/powerpoint/2010/main" val="1880020653"/>
      </p:ext>
    </p:extLst>
  </p:cSld>
  <p:clrMapOvr>
    <a:masterClrMapping/>
  </p:clrMapOvr>
</p:sld>
</file>

<file path=ppt/theme/theme1.xml><?xml version="1.0" encoding="utf-8"?>
<a:theme xmlns:a="http://schemas.openxmlformats.org/drawingml/2006/main" name="1_Office Theme">
  <a:themeElements>
    <a:clrScheme name="ePLDT One">
      <a:dk1>
        <a:srgbClr val="7E7E7E"/>
      </a:dk1>
      <a:lt1>
        <a:sysClr val="window" lastClr="FFFFFF"/>
      </a:lt1>
      <a:dk2>
        <a:srgbClr val="888888"/>
      </a:dk2>
      <a:lt2>
        <a:srgbClr val="FFFFFF"/>
      </a:lt2>
      <a:accent1>
        <a:srgbClr val="D21311"/>
      </a:accent1>
      <a:accent2>
        <a:srgbClr val="F11A5E"/>
      </a:accent2>
      <a:accent3>
        <a:srgbClr val="FF7E00"/>
      </a:accent3>
      <a:accent4>
        <a:srgbClr val="0183B8"/>
      </a:accent4>
      <a:accent5>
        <a:srgbClr val="85C91D"/>
      </a:accent5>
      <a:accent6>
        <a:srgbClr val="FEE100"/>
      </a:accent6>
      <a:hlink>
        <a:srgbClr val="8F34CF"/>
      </a:hlink>
      <a:folHlink>
        <a:srgbClr val="FFC000"/>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8786806052FE44A9A411B835FABDD31" ma:contentTypeVersion="4" ma:contentTypeDescription="Create a new document." ma:contentTypeScope="" ma:versionID="19da2a571f63431ce9aa6e0a3f0b06a6">
  <xsd:schema xmlns:xsd="http://www.w3.org/2001/XMLSchema" xmlns:xs="http://www.w3.org/2001/XMLSchema" xmlns:p="http://schemas.microsoft.com/office/2006/metadata/properties" xmlns:ns2="8a16ba3d-382d-4711-a939-8e7f1044e09e" xmlns:ns3="52da0f9c-4a07-42ad-a0ec-edcec3693278" targetNamespace="http://schemas.microsoft.com/office/2006/metadata/properties" ma:root="true" ma:fieldsID="61bf3fffbc9c8f2addf1fbcca2045a58" ns2:_="" ns3:_="">
    <xsd:import namespace="8a16ba3d-382d-4711-a939-8e7f1044e09e"/>
    <xsd:import namespace="52da0f9c-4a07-42ad-a0ec-edcec369327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a16ba3d-382d-4711-a939-8e7f1044e09e"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2da0f9c-4a07-42ad-a0ec-edcec3693278"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8a16ba3d-382d-4711-a939-8e7f1044e09e">
      <UserInfo>
        <DisplayName>Carrera, Arlon D.</DisplayName>
        <AccountId>21</AccountId>
        <AccountType/>
      </UserInfo>
    </SharedWithUsers>
  </documentManagement>
</p:properties>
</file>

<file path=customXml/itemProps1.xml><?xml version="1.0" encoding="utf-8"?>
<ds:datastoreItem xmlns:ds="http://schemas.openxmlformats.org/officeDocument/2006/customXml" ds:itemID="{A534C25B-E312-4904-ABC3-D62197C53B07}">
  <ds:schemaRefs>
    <ds:schemaRef ds:uri="http://schemas.microsoft.com/sharepoint/v3/contenttype/forms"/>
  </ds:schemaRefs>
</ds:datastoreItem>
</file>

<file path=customXml/itemProps2.xml><?xml version="1.0" encoding="utf-8"?>
<ds:datastoreItem xmlns:ds="http://schemas.openxmlformats.org/officeDocument/2006/customXml" ds:itemID="{2712C64A-C454-4ECC-89E1-FFB065E992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a16ba3d-382d-4711-a939-8e7f1044e09e"/>
    <ds:schemaRef ds:uri="52da0f9c-4a07-42ad-a0ec-edcec369327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A699288-8689-4A70-BC04-ED3C0AEFB665}">
  <ds:schemaRefs>
    <ds:schemaRef ds:uri="http://purl.org/dc/elements/1.1/"/>
    <ds:schemaRef ds:uri="25b964ed-0430-4cfb-919b-e8653d6e9475"/>
    <ds:schemaRef ds:uri="http://schemas.openxmlformats.org/package/2006/metadata/core-properties"/>
    <ds:schemaRef ds:uri="http://purl.org/dc/terms/"/>
    <ds:schemaRef ds:uri="http://schemas.microsoft.com/office/infopath/2007/PartnerControls"/>
    <ds:schemaRef ds:uri="http://schemas.microsoft.com/office/2006/documentManagement/types"/>
    <ds:schemaRef ds:uri="http://schemas.microsoft.com/office/2006/metadata/properties"/>
    <ds:schemaRef ds:uri="http://www.w3.org/XML/1998/namespace"/>
    <ds:schemaRef ds:uri="http://purl.org/dc/dcmitype/"/>
    <ds:schemaRef ds:uri="8a16ba3d-382d-4711-a939-8e7f1044e09e"/>
  </ds:schemaRefs>
</ds:datastoreItem>
</file>

<file path=docProps/app.xml><?xml version="1.0" encoding="utf-8"?>
<Properties xmlns="http://schemas.openxmlformats.org/officeDocument/2006/extended-properties" xmlns:vt="http://schemas.openxmlformats.org/officeDocument/2006/docPropsVTypes">
  <TotalTime>12</TotalTime>
  <Words>1031</Words>
  <Application>Microsoft Macintosh PowerPoint</Application>
  <PresentationFormat>Custom</PresentationFormat>
  <Paragraphs>158</Paragraphs>
  <Slides>27</Slides>
  <Notes>10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27</vt:i4>
      </vt:variant>
    </vt:vector>
  </HeadingPairs>
  <TitlesOfParts>
    <vt:vector size="35" baseType="lpstr">
      <vt:lpstr>Arial</vt:lpstr>
      <vt:lpstr>Avenir Black</vt:lpstr>
      <vt:lpstr>Avenir Book</vt:lpstr>
      <vt:lpstr>Calibri</vt:lpstr>
      <vt:lpstr>Lato Bold</vt:lpstr>
      <vt:lpstr>Lato Light</vt:lpstr>
      <vt:lpstr>1_Office Theme</vt:lpstr>
      <vt:lpstr>Office Theme</vt:lpstr>
      <vt:lpstr>Cloud Computing Basics</vt:lpstr>
      <vt:lpstr>Playing with the Cloud</vt:lpstr>
      <vt:lpstr>ePLDT Cloud Login</vt:lpstr>
      <vt:lpstr>Username and Passwords</vt:lpstr>
      <vt:lpstr>Create a New Server</vt:lpstr>
      <vt:lpstr>Create a New Server</vt:lpstr>
      <vt:lpstr>STOP! Practice!</vt:lpstr>
      <vt:lpstr>STOP! Group Practice!</vt:lpstr>
      <vt:lpstr>Manage the Server</vt:lpstr>
      <vt:lpstr>Manage the Server</vt:lpstr>
      <vt:lpstr>Working with the Server (Built in Console)</vt:lpstr>
      <vt:lpstr>Change password for Root account</vt:lpstr>
      <vt:lpstr>Add another user</vt:lpstr>
      <vt:lpstr>Logout </vt:lpstr>
      <vt:lpstr>Commands so far</vt:lpstr>
      <vt:lpstr>Working with the Server (SSH Client)</vt:lpstr>
      <vt:lpstr>Please download PuTTY for Windows</vt:lpstr>
      <vt:lpstr>Windows SSH Client</vt:lpstr>
      <vt:lpstr>SSH</vt:lpstr>
      <vt:lpstr>Typical uses of the SSH protocol</vt:lpstr>
      <vt:lpstr>How does the SSH protocol work</vt:lpstr>
      <vt:lpstr>SSH provides strong encryption and integrity protection</vt:lpstr>
      <vt:lpstr>Commands so far</vt:lpstr>
      <vt:lpstr>Test PHP install on your virtual server</vt:lpstr>
      <vt:lpstr>Add a user with sudo privileges</vt:lpstr>
      <vt:lpstr>STOP! Group Work!</vt:lpstr>
      <vt:lpstr>End of Day 2</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Cloud Computing Basics</dc:title>
  <dc:creator>RAMOS, Ronald L.</dc:creator>
  <cp:lastModifiedBy>RAMOS, Ronald L.</cp:lastModifiedBy>
  <cp:revision>1</cp:revision>
  <dcterms:created xsi:type="dcterms:W3CDTF">2019-04-01T15:25:12Z</dcterms:created>
  <dcterms:modified xsi:type="dcterms:W3CDTF">2019-04-01T15:37:55Z</dcterms:modified>
</cp:coreProperties>
</file>